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B41ABA4E-CD72-497B-97AA-7213B3980F60}" type="datetimeFigureOut">
              <a:rPr lang="en-US" smtClean="0"/>
              <a:pPr eaLnBrk="1" latinLnBrk="0" hangingPunct="1"/>
              <a:t>12/16/13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2E57653-3E58-4892-A7ED-712530ACC680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33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Today’s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054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exploration-spin offs</a:t>
            </a:r>
          </a:p>
          <a:p>
            <a:r>
              <a:rPr lang="en-US" dirty="0" smtClean="0"/>
              <a:t>Information Age-cell phones, computers, computers…2006 US  69% internet access, Africa 4%</a:t>
            </a:r>
          </a:p>
          <a:p>
            <a:r>
              <a:rPr lang="en-US" dirty="0" smtClean="0"/>
              <a:t>Medicine – treatments, cloning</a:t>
            </a:r>
          </a:p>
          <a:p>
            <a:r>
              <a:rPr lang="en-US" dirty="0"/>
              <a:t>G</a:t>
            </a:r>
            <a:r>
              <a:rPr lang="en-US" dirty="0" smtClean="0"/>
              <a:t>enetic engineering-modify plant or animal, green revolution the ongoing effort to develop new types of wheat, rice, and other crops to meet food needs</a:t>
            </a:r>
          </a:p>
          <a:p>
            <a:r>
              <a:rPr lang="en-US" dirty="0" smtClean="0"/>
              <a:t>Biotechnology- mix of science </a:t>
            </a:r>
            <a:r>
              <a:rPr lang="en-US" smtClean="0"/>
              <a:t>and corporations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and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424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Globalization: the process in which trade and culture link together countries around the world</a:t>
            </a:r>
          </a:p>
          <a:p>
            <a:r>
              <a:rPr lang="en-US" dirty="0" smtClean="0"/>
              <a:t>Interdependence is a relationship among countries in which they depend on one another for resources, goods, and services</a:t>
            </a:r>
          </a:p>
          <a:p>
            <a:r>
              <a:rPr lang="en-US" dirty="0" smtClean="0"/>
              <a:t>Developed nations are industrialized with strong economies and a high standard of living, about 20% nations are considered</a:t>
            </a:r>
          </a:p>
          <a:p>
            <a:r>
              <a:rPr lang="en-US" dirty="0" smtClean="0"/>
              <a:t>Developing nations have less productive economies and a lower standard of living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and Globalization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14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Multinational corporations: large companies that operate in several nations</a:t>
            </a:r>
          </a:p>
          <a:p>
            <a:r>
              <a:rPr lang="en-US" dirty="0" smtClean="0"/>
              <a:t>Outsourcing is shifting jobs to developing world because of lower costs of production</a:t>
            </a:r>
          </a:p>
          <a:p>
            <a:r>
              <a:rPr lang="en-US" dirty="0" smtClean="0"/>
              <a:t>Free trade is the exchange of goods among nations without trade barriers such as tariffs</a:t>
            </a:r>
          </a:p>
          <a:p>
            <a:r>
              <a:rPr lang="en-US" dirty="0" smtClean="0"/>
              <a:t>International Trade Organizations- General Agreement on Trade and Tariffs (GATT), 1948</a:t>
            </a:r>
          </a:p>
          <a:p>
            <a:r>
              <a:rPr lang="en-US" dirty="0" smtClean="0"/>
              <a:t>World Trade Organization replaced in 1995, 150 nations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7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of Oil Exporting Countries, OPEC</a:t>
            </a:r>
          </a:p>
          <a:p>
            <a:r>
              <a:rPr lang="en-US" dirty="0" smtClean="0"/>
              <a:t>European Union-25 nations</a:t>
            </a:r>
          </a:p>
          <a:p>
            <a:r>
              <a:rPr lang="en-US" dirty="0" smtClean="0"/>
              <a:t>North American Free Trade Agreement-NAFTA</a:t>
            </a:r>
          </a:p>
          <a:p>
            <a:r>
              <a:rPr lang="en-US" dirty="0" smtClean="0"/>
              <a:t>Association of Southeast Asian Nations-ASEAN</a:t>
            </a:r>
          </a:p>
          <a:p>
            <a:r>
              <a:rPr lang="en-US" dirty="0" smtClean="0"/>
              <a:t>Group of 8- major industrial nations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66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Valuable new markets for goods…trade jobs</a:t>
            </a:r>
          </a:p>
          <a:p>
            <a:r>
              <a:rPr lang="en-US" dirty="0" smtClean="0"/>
              <a:t>Environmental legislation…shifts pollution</a:t>
            </a:r>
          </a:p>
          <a:p>
            <a:r>
              <a:rPr lang="en-US" dirty="0" smtClean="0"/>
              <a:t>Workers wages…free trade goods</a:t>
            </a:r>
          </a:p>
          <a:p>
            <a:r>
              <a:rPr lang="en-US" dirty="0" smtClean="0"/>
              <a:t>Cultural exchange…popular culture and cultural diffusion</a:t>
            </a:r>
          </a:p>
          <a:p>
            <a:r>
              <a:rPr lang="en-US" dirty="0" err="1" smtClean="0"/>
              <a:t>McDonaldization</a:t>
            </a:r>
            <a:r>
              <a:rPr lang="en-US" dirty="0" smtClean="0"/>
              <a:t> and destruction of culture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of Global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315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1948 UN Declaration of Human Rights</a:t>
            </a:r>
          </a:p>
          <a:p>
            <a:r>
              <a:rPr lang="en-US" dirty="0" smtClean="0"/>
              <a:t>Question: Could genocide happen again?</a:t>
            </a:r>
          </a:p>
          <a:p>
            <a:r>
              <a:rPr lang="en-US" dirty="0" smtClean="0"/>
              <a:t>Rwanda-Tutsi and Hutu ethnic groups close to 1 million killed, 2 million refugees, 1994</a:t>
            </a:r>
          </a:p>
          <a:p>
            <a:r>
              <a:rPr lang="en-US" dirty="0" smtClean="0"/>
              <a:t>Darfur region of Sudan 2006, rebel forces and government supported Janjaweed fighters</a:t>
            </a:r>
          </a:p>
          <a:p>
            <a:r>
              <a:rPr lang="en-US" dirty="0" smtClean="0"/>
              <a:t>NGO- Non </a:t>
            </a:r>
            <a:r>
              <a:rPr lang="en-US" dirty="0"/>
              <a:t>G</a:t>
            </a:r>
            <a:r>
              <a:rPr lang="en-US" dirty="0" smtClean="0"/>
              <a:t>overnmental Organizations work to provide services or to promote certain public policies…International Red Cross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769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Poverty-more than 20% world’s population live on less than $1 a day, no access to health care or education</a:t>
            </a:r>
          </a:p>
          <a:p>
            <a:r>
              <a:rPr lang="en-US" dirty="0"/>
              <a:t>Famine, war, disease</a:t>
            </a:r>
          </a:p>
          <a:p>
            <a:r>
              <a:rPr lang="en-US" dirty="0"/>
              <a:t>First World too</a:t>
            </a:r>
          </a:p>
          <a:p>
            <a:endParaRPr lang="en-US" dirty="0" smtClean="0"/>
          </a:p>
          <a:p>
            <a:r>
              <a:rPr lang="en-US" dirty="0" smtClean="0"/>
              <a:t>SARS, AIDS epidemics of diseases that now spread world wide almost immediately</a:t>
            </a:r>
          </a:p>
          <a:p>
            <a:r>
              <a:rPr lang="en-US" dirty="0" smtClean="0"/>
              <a:t>Natural disasters like tsunamis…environmental refugees</a:t>
            </a:r>
          </a:p>
          <a:p>
            <a:r>
              <a:rPr lang="en-US" dirty="0" smtClean="0"/>
              <a:t>Migration and push pull factors-push to leave your homeland and pull people to a new place</a:t>
            </a:r>
          </a:p>
          <a:p>
            <a:r>
              <a:rPr lang="en-US" dirty="0" smtClean="0"/>
              <a:t>Urbanization and blight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9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Terrorism-unlawful use or threat of violence to cause fear and to advance political, religious, or ideological grounds, intentionally targeting civilians</a:t>
            </a:r>
          </a:p>
          <a:p>
            <a:r>
              <a:rPr lang="en-US" dirty="0" smtClean="0"/>
              <a:t>Regional issues Israel-Hezbollah state supported, Britain-Irish Republican Army</a:t>
            </a:r>
          </a:p>
          <a:p>
            <a:r>
              <a:rPr lang="en-US" dirty="0" smtClean="0"/>
              <a:t>9/11 al </a:t>
            </a:r>
            <a:r>
              <a:rPr lang="en-US" dirty="0" err="1" smtClean="0"/>
              <a:t>Queda</a:t>
            </a:r>
            <a:endParaRPr lang="en-US" dirty="0" smtClean="0"/>
          </a:p>
          <a:p>
            <a:r>
              <a:rPr lang="en-US" dirty="0" smtClean="0"/>
              <a:t>Weapons of Mass Destruction-chemical, biological, nuclear weapons that cause enormous amounts of damage and kill indiscriminately</a:t>
            </a:r>
          </a:p>
          <a:p>
            <a:r>
              <a:rPr lang="en-US" dirty="0" smtClean="0"/>
              <a:t>Sanctions-policies to discourage development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03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Sustainable development is that which does not permanently damage resources-balance need to develop with environmental protections</a:t>
            </a:r>
          </a:p>
          <a:p>
            <a:r>
              <a:rPr lang="en-US" dirty="0" smtClean="0"/>
              <a:t>Fossil fuel use vs. renewable energy source</a:t>
            </a:r>
          </a:p>
          <a:p>
            <a:r>
              <a:rPr lang="en-US" dirty="0" smtClean="0"/>
              <a:t>Deforestation and rain forest damage, desertification in Sahel region</a:t>
            </a:r>
          </a:p>
          <a:p>
            <a:r>
              <a:rPr lang="en-US" dirty="0" smtClean="0"/>
              <a:t>Species loss</a:t>
            </a:r>
          </a:p>
          <a:p>
            <a:r>
              <a:rPr lang="en-US" dirty="0" smtClean="0"/>
              <a:t>Pollution and waste disposal</a:t>
            </a:r>
          </a:p>
          <a:p>
            <a:r>
              <a:rPr lang="en-US" dirty="0" smtClean="0"/>
              <a:t>Global warming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and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86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81</TotalTime>
  <Words>532</Words>
  <Application>Microsoft Macintosh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Paper</vt:lpstr>
      <vt:lpstr>Today’s World</vt:lpstr>
      <vt:lpstr>Trade and Globalization</vt:lpstr>
      <vt:lpstr>PowerPoint Presentation</vt:lpstr>
      <vt:lpstr>Regional Trade</vt:lpstr>
      <vt:lpstr>Effects of Global Trade</vt:lpstr>
      <vt:lpstr>Social Challenges</vt:lpstr>
      <vt:lpstr>PowerPoint Presentation</vt:lpstr>
      <vt:lpstr>World Security</vt:lpstr>
      <vt:lpstr>Environment and Technology</vt:lpstr>
      <vt:lpstr>Science and Technology</vt:lpstr>
    </vt:vector>
  </TitlesOfParts>
  <Company>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World</dc:title>
  <dc:creator>lynne coyne</dc:creator>
  <cp:lastModifiedBy>lynne coyne</cp:lastModifiedBy>
  <cp:revision>6</cp:revision>
  <dcterms:created xsi:type="dcterms:W3CDTF">2013-12-16T11:19:12Z</dcterms:created>
  <dcterms:modified xsi:type="dcterms:W3CDTF">2013-12-16T12:40:36Z</dcterms:modified>
</cp:coreProperties>
</file>