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88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4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4819D7D-7B6C-41C6-8D98-F6F30B7227C6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A69DD4-C823-463F-92F4-6F4BF751F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9D7D-7B6C-41C6-8D98-F6F30B7227C6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9DD4-C823-463F-92F4-6F4BF751F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4819D7D-7B6C-41C6-8D98-F6F30B7227C6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CA69DD4-C823-463F-92F4-6F4BF751F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9D7D-7B6C-41C6-8D98-F6F30B7227C6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A69DD4-C823-463F-92F4-6F4BF751FF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9D7D-7B6C-41C6-8D98-F6F30B7227C6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CA69DD4-C823-463F-92F4-6F4BF751FF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4819D7D-7B6C-41C6-8D98-F6F30B7227C6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CA69DD4-C823-463F-92F4-6F4BF751FF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4819D7D-7B6C-41C6-8D98-F6F30B7227C6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CA69DD4-C823-463F-92F4-6F4BF751FF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9D7D-7B6C-41C6-8D98-F6F30B7227C6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A69DD4-C823-463F-92F4-6F4BF751F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9D7D-7B6C-41C6-8D98-F6F30B7227C6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A69DD4-C823-463F-92F4-6F4BF751F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9D7D-7B6C-41C6-8D98-F6F30B7227C6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A69DD4-C823-463F-92F4-6F4BF751FF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4819D7D-7B6C-41C6-8D98-F6F30B7227C6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CA69DD4-C823-463F-92F4-6F4BF751FF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4819D7D-7B6C-41C6-8D98-F6F30B7227C6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CA69DD4-C823-463F-92F4-6F4BF751F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youtube.com/watch?v=kfuUoINOU5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Industrial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A Revolution in Textiles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smtClean="0"/>
              <a:t>The Cottage System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dirty="0" smtClean="0"/>
              <a:t>Prior to the Industrial Revolution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dirty="0" smtClean="0"/>
              <a:t>System where weaving was done in the home</a:t>
            </a:r>
            <a:endParaRPr lang="en-US" dirty="0"/>
          </a:p>
        </p:txBody>
      </p:sp>
      <p:pic>
        <p:nvPicPr>
          <p:cNvPr id="9" name="Content Placeholder 8" descr="evt101112145000339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0" y="1752600"/>
            <a:ext cx="4038600" cy="3429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b. Changes in Textiles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Eli Whitney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Solved problem of pulling seeds from cotton blossoms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Invented the cotton gin</a:t>
            </a:r>
            <a:endParaRPr lang="en-US" dirty="0"/>
          </a:p>
        </p:txBody>
      </p:sp>
      <p:pic>
        <p:nvPicPr>
          <p:cNvPr id="5" name="Picture 7" descr="eli whitne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76400"/>
            <a:ext cx="266699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tton g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066800"/>
            <a:ext cx="4724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ii. James Hargreaves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Revolutionized the spinning process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Invented the Spinning Jenny</a:t>
            </a:r>
            <a:endParaRPr lang="en-US" dirty="0"/>
          </a:p>
        </p:txBody>
      </p:sp>
      <p:pic>
        <p:nvPicPr>
          <p:cNvPr id="5" name="Picture 10" descr="spining_jenny_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45050" y="2437194"/>
            <a:ext cx="3886200" cy="2875788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iii. Richard Arkwright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Solved problems of Spinning Jenny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Invented the spinning frame</a:t>
            </a:r>
            <a:endParaRPr lang="en-US" dirty="0"/>
          </a:p>
        </p:txBody>
      </p:sp>
      <p:pic>
        <p:nvPicPr>
          <p:cNvPr id="5" name="Picture 11" descr="RichardArkwrigh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200650" y="1881188"/>
            <a:ext cx="3175000" cy="398780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ter_frame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0" y="1028700"/>
            <a:ext cx="508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iv. Edmund Cartwright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Patented the power loom to meet the demand for better weaving machines</a:t>
            </a:r>
            <a:endParaRPr lang="en-US" dirty="0"/>
          </a:p>
        </p:txBody>
      </p:sp>
      <p:pic>
        <p:nvPicPr>
          <p:cNvPr id="5" name="Picture 10" descr="Edmund_Cartwright_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84288" y="1611948"/>
            <a:ext cx="3607724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loom_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990600"/>
            <a:ext cx="5791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v. Factories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Will be built to house these large machines</a:t>
            </a:r>
          </a:p>
          <a:p>
            <a:pPr marL="971550" lvl="1" indent="-571500">
              <a:buNone/>
            </a:pPr>
            <a:endParaRPr lang="en-US" dirty="0"/>
          </a:p>
        </p:txBody>
      </p:sp>
      <p:pic>
        <p:nvPicPr>
          <p:cNvPr id="6" name="Content Placeholder 5" descr="factory_appleton1_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648200" y="1676401"/>
            <a:ext cx="4038600" cy="358627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The Steam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smtClean="0"/>
              <a:t>James Watt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dirty="0" smtClean="0"/>
              <a:t>Improved the steam engine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dirty="0" smtClean="0"/>
              <a:t>His machine was faster and more efficient at driving the machines</a:t>
            </a:r>
            <a:endParaRPr lang="en-US" dirty="0"/>
          </a:p>
        </p:txBody>
      </p:sp>
      <p:pic>
        <p:nvPicPr>
          <p:cNvPr id="5" name="Picture 6" descr="james wat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371600"/>
            <a:ext cx="2819400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Factors of Success in Great 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LcPeriod"/>
            </a:pPr>
            <a:r>
              <a:rPr lang="en-US" dirty="0" smtClean="0"/>
              <a:t>Exploration and Colonization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Had many colonies that produced many raw goods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Colonies were also markets to sell manufactured goods</a:t>
            </a:r>
          </a:p>
          <a:p>
            <a:pPr marL="514350" indent="-514350">
              <a:buAutoNum type="alphaLcPeriod"/>
            </a:pPr>
            <a:r>
              <a:rPr lang="en-US" dirty="0" smtClean="0"/>
              <a:t>Sea Power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Had the largest naval and merchant fleet in the world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b. Richard Trevithick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Used a steam engine to power the first locomotive in 1802</a:t>
            </a:r>
            <a:endParaRPr lang="en-US" dirty="0"/>
          </a:p>
        </p:txBody>
      </p:sp>
      <p:pic>
        <p:nvPicPr>
          <p:cNvPr id="5" name="Picture 6" descr="richard trevithick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752600"/>
            <a:ext cx="2514600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40px-Replica_Trevithick_locomotive_of_18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c. Robert Fulton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Used steam to power ships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Began shipping business that would run between Albany and NYC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profitable use of steam navigation</a:t>
            </a:r>
            <a:endParaRPr lang="en-US" dirty="0"/>
          </a:p>
        </p:txBody>
      </p:sp>
      <p:pic>
        <p:nvPicPr>
          <p:cNvPr id="5" name="Picture 6" descr="robert fult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359525" y="3255963"/>
            <a:ext cx="857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ultonII-300x1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00200"/>
            <a:ext cx="51816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d. Effects of Steam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Would be used in textile industry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Steam will fuel the coal industry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Areas of farm land will become centers for coal mines and factories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Factories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smtClean="0"/>
              <a:t>Working Conditions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Children began working in factories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Some as young as 6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Paid very little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Asked to d the more dangerous jobs because they were small and could fit in tight places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ii. The work day was long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12hrs or more a day</a:t>
            </a:r>
          </a:p>
          <a:p>
            <a:pPr>
              <a:buNone/>
            </a:pPr>
            <a:r>
              <a:rPr lang="en-US" dirty="0" smtClean="0"/>
              <a:t>iii. Poor ventilation, sanitation, and inadequate food</a:t>
            </a:r>
          </a:p>
          <a:p>
            <a:pPr>
              <a:buNone/>
            </a:pPr>
            <a:r>
              <a:rPr lang="en-US" dirty="0" smtClean="0"/>
              <a:t>iv. Most workers were men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b. Labor Unions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Formed because of working conditions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Represented workers interests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Would urge employers to change or threatened a strike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c. Mass Production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A system of manufacturing large numbers of identical items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Interchangeable parts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Identical machine made parts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Assembly line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Process where product moves from worker to worker and each performs a step in the manufacturing process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Capitalism and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lphaLcPeriod"/>
            </a:pPr>
            <a:r>
              <a:rPr lang="en-US" dirty="0" smtClean="0"/>
              <a:t>Laissez-faire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Adam Smith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Wrote “The Wealth of Nations”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Advocate of Laissez-faire</a:t>
            </a:r>
          </a:p>
          <a:p>
            <a:pPr marL="1828800" lvl="3" indent="-571500">
              <a:buFont typeface="+mj-lt"/>
              <a:buAutoNum type="alphaLcPeriod"/>
            </a:pPr>
            <a:r>
              <a:rPr lang="en-US" dirty="0" smtClean="0"/>
              <a:t>Means, government should not interfere with business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Believed everyone benefited from the lack of government interference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This is called a market economy</a:t>
            </a:r>
          </a:p>
          <a:p>
            <a:pPr marL="1828800" lvl="3" indent="-571500">
              <a:buFont typeface="+mj-lt"/>
              <a:buAutoNum type="alphaLcPeriod"/>
            </a:pPr>
            <a:r>
              <a:rPr lang="en-US" dirty="0" smtClean="0"/>
              <a:t>Allows business to compete with one another</a:t>
            </a:r>
            <a:endParaRPr lang="en-US" dirty="0"/>
          </a:p>
        </p:txBody>
      </p:sp>
      <p:pic>
        <p:nvPicPr>
          <p:cNvPr id="5" name="Picture 6" descr="adam smit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00200"/>
            <a:ext cx="2895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c. Political Stability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Had peace and stability within the mother country</a:t>
            </a:r>
          </a:p>
          <a:p>
            <a:pPr>
              <a:buNone/>
            </a:pPr>
            <a:r>
              <a:rPr lang="en-US" dirty="0" smtClean="0"/>
              <a:t>d. Government Support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Government passed laws that favored business</a:t>
            </a:r>
          </a:p>
          <a:p>
            <a:pPr>
              <a:buNone/>
            </a:pPr>
            <a:r>
              <a:rPr lang="en-US" dirty="0" smtClean="0"/>
              <a:t>e. Growth of private investment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Private sector funded experiments for creating new technology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b. Thomas Malthus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Concerned with population growth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Believed that population would always grow faster than the food supply</a:t>
            </a:r>
            <a:endParaRPr lang="en-US" dirty="0"/>
          </a:p>
        </p:txBody>
      </p:sp>
      <p:pic>
        <p:nvPicPr>
          <p:cNvPr id="5" name="Picture 7" descr="Thomas malthu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752600"/>
            <a:ext cx="274319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8. New Roles for Business Leaders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smtClean="0"/>
              <a:t>Entrepreneur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dirty="0" smtClean="0"/>
              <a:t>Someone who starts a business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dirty="0" smtClean="0"/>
              <a:t>Emergence will take some political power away from the wealthy landowner</a:t>
            </a:r>
            <a:endParaRPr lang="en-US" dirty="0"/>
          </a:p>
        </p:txBody>
      </p:sp>
      <p:pic>
        <p:nvPicPr>
          <p:cNvPr id="8" name="Content Placeholder 7" descr="ent.gif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800600" y="2057400"/>
            <a:ext cx="3810000" cy="3215481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b. Famous Entrepreneurs from America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Andrew Carnegie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Led in the steel industry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Huge philanthropist</a:t>
            </a:r>
            <a:endParaRPr lang="en-US" dirty="0"/>
          </a:p>
        </p:txBody>
      </p:sp>
      <p:pic>
        <p:nvPicPr>
          <p:cNvPr id="5" name="Picture 6" descr="andrew carnegi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752600"/>
            <a:ext cx="281939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biltmo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812800"/>
            <a:ext cx="698500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ii. Cornelius Vanderbilt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Built up the railroad industry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Grandson built the Biltmore</a:t>
            </a:r>
            <a:endParaRPr lang="en-US" dirty="0"/>
          </a:p>
        </p:txBody>
      </p:sp>
      <p:pic>
        <p:nvPicPr>
          <p:cNvPr id="5" name="Picture 7" descr="cornelius vanderbil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1600200"/>
            <a:ext cx="3276600" cy="4495800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iii. John D. Rockefeller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Built up the oil industry</a:t>
            </a:r>
            <a:endParaRPr lang="en-US" dirty="0"/>
          </a:p>
        </p:txBody>
      </p:sp>
      <p:pic>
        <p:nvPicPr>
          <p:cNvPr id="5" name="Picture 7" descr="john d rockefell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1676400"/>
            <a:ext cx="2819400" cy="3886200"/>
          </a:xfr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Competing Economic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Robert Owen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dirty="0" smtClean="0"/>
              <a:t>Socialism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Believed that government or society, not individuals, should own property and control industry</a:t>
            </a:r>
            <a:endParaRPr lang="en-US" dirty="0"/>
          </a:p>
        </p:txBody>
      </p:sp>
      <p:pic>
        <p:nvPicPr>
          <p:cNvPr id="5" name="Picture 7" descr="robert owe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905000"/>
            <a:ext cx="2133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b. Karl Marx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Wrote “Das </a:t>
            </a:r>
            <a:r>
              <a:rPr lang="en-US" dirty="0" err="1" smtClean="0"/>
              <a:t>Kapital</a:t>
            </a:r>
            <a:r>
              <a:rPr lang="en-US" dirty="0" smtClean="0"/>
              <a:t>”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Believed workers would sink into poverty as capitalism grew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Working class will or would take control and govern themselves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Argued that capitalism would collapse</a:t>
            </a:r>
            <a:endParaRPr lang="en-US" dirty="0"/>
          </a:p>
        </p:txBody>
      </p:sp>
      <p:pic>
        <p:nvPicPr>
          <p:cNvPr id="5" name="Picture 7" descr="karl marx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86400" y="1676400"/>
            <a:ext cx="2209799" cy="3886200"/>
          </a:xfr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http://www.youtube.com/watch?v=kfuUoINOU5I</a:t>
            </a: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Agricultural Factors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err="1" smtClean="0"/>
              <a:t>Jethro</a:t>
            </a:r>
            <a:r>
              <a:rPr lang="en-US" dirty="0" smtClean="0"/>
              <a:t> </a:t>
            </a:r>
            <a:r>
              <a:rPr lang="en-US" dirty="0" err="1" smtClean="0"/>
              <a:t>Tull</a:t>
            </a:r>
            <a:endParaRPr lang="en-US" dirty="0" smtClean="0"/>
          </a:p>
          <a:p>
            <a:pPr marL="914400" lvl="1" indent="-514350">
              <a:buFont typeface="+mj-lt"/>
              <a:buAutoNum type="romanLcPeriod"/>
            </a:pPr>
            <a:r>
              <a:rPr lang="en-US" dirty="0" smtClean="0"/>
              <a:t>Invented the seed drill machine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dirty="0" smtClean="0"/>
              <a:t>Had positive and negative effects on agriculture</a:t>
            </a:r>
            <a:endParaRPr lang="en-US" dirty="0"/>
          </a:p>
        </p:txBody>
      </p:sp>
      <p:pic>
        <p:nvPicPr>
          <p:cNvPr id="7" name="Picture 7" descr="untitle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447800"/>
            <a:ext cx="3886200" cy="464820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b. Positive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Farmers improved livestock breeding methods to raise healthier animals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Better varieties of food crops were developed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Improvements increased Britain’s food supply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Increased Britain’s population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c. Negative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Enclosure movement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Wealthy landowners bought more farms that had been shared by the rich and poor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They will combine the fields and fence them in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Allows for more efficient farming methods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Drawbacks</a:t>
            </a:r>
          </a:p>
          <a:p>
            <a:pPr marL="1828800" lvl="3" indent="-571500">
              <a:buFont typeface="+mj-lt"/>
              <a:buAutoNum type="alphaLcPeriod"/>
            </a:pPr>
            <a:r>
              <a:rPr lang="en-US" dirty="0" smtClean="0"/>
              <a:t>It forced countless farmers off the land</a:t>
            </a:r>
          </a:p>
          <a:p>
            <a:pPr marL="1828800" lvl="3" indent="-571500">
              <a:buFont typeface="+mj-lt"/>
              <a:buAutoNum type="alphaLcPeriod"/>
            </a:pPr>
            <a:r>
              <a:rPr lang="en-US" dirty="0" smtClean="0"/>
              <a:t>Forced people to move to the cities to look </a:t>
            </a:r>
            <a:r>
              <a:rPr lang="en-US" smtClean="0"/>
              <a:t>for work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Factors of Production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smtClean="0"/>
              <a:t>Land 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dirty="0" smtClean="0"/>
              <a:t>All of a nation’s natural resources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dirty="0" smtClean="0"/>
              <a:t>Water was the most important resource for Great Britain</a:t>
            </a:r>
            <a:endParaRPr lang="en-US" dirty="0"/>
          </a:p>
        </p:txBody>
      </p:sp>
      <p:pic>
        <p:nvPicPr>
          <p:cNvPr id="6" name="Content Placeholder 5" descr="citrus_jjuly_2006_119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845050" y="2417763"/>
            <a:ext cx="3886200" cy="29146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b. Labor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Great Britain had a growing population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Displaced farmers would make up a large portion of new factory workers</a:t>
            </a:r>
            <a:endParaRPr lang="en-US" dirty="0"/>
          </a:p>
        </p:txBody>
      </p:sp>
      <p:pic>
        <p:nvPicPr>
          <p:cNvPr id="5" name="Content Placeholder 4" descr="6g1-300x241.gif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724400" y="2057401"/>
            <a:ext cx="3371850" cy="295354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c. Capital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Funds that were necessary for the Industrial Revolution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“human capital”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People with abilities and skills necessary for the Industrial Revolution</a:t>
            </a:r>
            <a:endParaRPr lang="en-US" dirty="0"/>
          </a:p>
        </p:txBody>
      </p:sp>
      <p:pic>
        <p:nvPicPr>
          <p:cNvPr id="5" name="Content Placeholder 4" descr="7g.gif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845050" y="2501380"/>
            <a:ext cx="3886200" cy="274741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66</TotalTime>
  <Words>750</Words>
  <Application>Microsoft Macintosh PowerPoint</Application>
  <PresentationFormat>On-screen Show (4:3)</PresentationFormat>
  <Paragraphs>128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Median</vt:lpstr>
      <vt:lpstr>The Industrial Revolution</vt:lpstr>
      <vt:lpstr>1. Factors of Success in Great Britain</vt:lpstr>
      <vt:lpstr>PowerPoint Presentation</vt:lpstr>
      <vt:lpstr>2. Agricultural Factors</vt:lpstr>
      <vt:lpstr>PowerPoint Presentation</vt:lpstr>
      <vt:lpstr>PowerPoint Presentation</vt:lpstr>
      <vt:lpstr>3. Factors of Production</vt:lpstr>
      <vt:lpstr>PowerPoint Presentation</vt:lpstr>
      <vt:lpstr>PowerPoint Presentation</vt:lpstr>
      <vt:lpstr>4. A Revolution in Textiles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The Steam Effect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6. Factories</vt:lpstr>
      <vt:lpstr>PowerPoint Presentation</vt:lpstr>
      <vt:lpstr>PowerPoint Presentation</vt:lpstr>
      <vt:lpstr>PowerPoint Presentation</vt:lpstr>
      <vt:lpstr>7. Capitalism and Competition</vt:lpstr>
      <vt:lpstr>PowerPoint Presentation</vt:lpstr>
      <vt:lpstr>8. New Roles for Business Leaders</vt:lpstr>
      <vt:lpstr>PowerPoint Presentation</vt:lpstr>
      <vt:lpstr>PowerPoint Presentation</vt:lpstr>
      <vt:lpstr>PowerPoint Presentation</vt:lpstr>
      <vt:lpstr>PowerPoint Presentation</vt:lpstr>
      <vt:lpstr>9. Competing Economic Views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Industrial Revolution</dc:title>
  <dc:creator>pete</dc:creator>
  <cp:lastModifiedBy>lynne coyne</cp:lastModifiedBy>
  <cp:revision>9</cp:revision>
  <dcterms:created xsi:type="dcterms:W3CDTF">2011-10-24T18:05:28Z</dcterms:created>
  <dcterms:modified xsi:type="dcterms:W3CDTF">2013-11-12T13:46:08Z</dcterms:modified>
</cp:coreProperties>
</file>