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24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73" r:id="rId10"/>
    <p:sldId id="274" r:id="rId11"/>
    <p:sldId id="275" r:id="rId12"/>
    <p:sldId id="276" r:id="rId13"/>
    <p:sldId id="277" r:id="rId14"/>
    <p:sldId id="264" r:id="rId15"/>
    <p:sldId id="265" r:id="rId16"/>
    <p:sldId id="266" r:id="rId17"/>
    <p:sldId id="269" r:id="rId18"/>
    <p:sldId id="267" r:id="rId19"/>
    <p:sldId id="268" r:id="rId20"/>
    <p:sldId id="270" r:id="rId21"/>
    <p:sldId id="271" r:id="rId22"/>
    <p:sldId id="272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F1799-F841-46F8-B02B-F2B5FFA085FE}" type="datetimeFigureOut">
              <a:rPr lang="en-US"/>
              <a:pPr/>
              <a:t>4/25/18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8B3BA3-3B70-4DB2-A87A-7E116FB3CC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AF06-9E94-4A47-9A5B-F949E0678115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2EDD-F4DB-4459-89B3-A5C01A893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314F-DE9D-46C5-AA26-52F521C9E6AA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710C-2346-4779-868F-A458D4076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DE7-889E-4F98-976D-86B1C437DA0F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5FC2-7963-411B-A156-04614B13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0BF1-CEE3-46FB-A630-7BD9F4E62B1A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AD5E-B293-44CE-938A-66317D0F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2B0D-7A49-48BA-9A1A-F20C3EA024EB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656D-A107-49EE-B96A-2006D982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BDEF-4D71-4D22-8AF2-1DFDC8B40715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E499-9FC1-41AF-A6D8-685D5AB5B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B448-8BBD-4EFF-B117-C8E1D44BEEB7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BBF8-7567-4944-80CE-7B014C084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6075-9513-427E-AD08-6030E049CC25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077E-95BC-48B6-B50A-04BE91772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A1AE-D2D6-4F7E-A3C3-A8731CD8A5D5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C55E-553F-424F-9D33-5F8DF7B5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02B1-3E8A-4B9B-9177-F3EA05B20234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AB5C-981C-47AB-A002-007E8AC78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49EC-71E2-44DE-BCA6-2F2BBF671E87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C54B-78BB-41D2-AF25-171163149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C5EE2-AF04-4A0E-8FDA-6D725D59C75B}" type="datetimeFigureOut">
              <a:rPr lang="en-US"/>
              <a:pPr>
                <a:defRPr/>
              </a:pPr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4FE69-22D0-46C6-82EC-B4F5DF24B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39" r:id="rId7"/>
    <p:sldLayoutId id="2147483838" r:id="rId8"/>
    <p:sldLayoutId id="2147483846" r:id="rId9"/>
    <p:sldLayoutId id="2147483837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ussvill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116763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Dr. Seuss Goes to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116763" cy="8620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World War II Editorial Cartoons of Theodore Seuss Geisel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Richard H. </a:t>
            </a:r>
            <a:r>
              <a:rPr lang="en-US" dirty="0" err="1"/>
              <a:t>Minear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0"/>
            <a:ext cx="6400800" cy="685800"/>
          </a:xfrm>
          <a:solidFill>
            <a:schemeClr val="bg1"/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cap="none"/>
              <a:t>Model for How to Analyze Cartoons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1" name="Picture 5" descr="seu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693420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cap="none"/>
              <a:t>Model for How to Analyze Cartoons</a:t>
            </a:r>
          </a:p>
        </p:txBody>
      </p:sp>
      <p:pic>
        <p:nvPicPr>
          <p:cNvPr id="23554" name="Picture 7" descr="seus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14600"/>
            <a:ext cx="4114800" cy="3455988"/>
          </a:xfrm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3657600" cy="434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Level 1:</a:t>
            </a:r>
            <a:r>
              <a:rPr lang="en-US"/>
              <a:t> </a:t>
            </a:r>
          </a:p>
          <a:p>
            <a:pPr>
              <a:buFontTx/>
              <a:buChar char="•"/>
            </a:pPr>
            <a:r>
              <a:rPr lang="en-US"/>
              <a:t>Visuals: </a:t>
            </a:r>
          </a:p>
          <a:p>
            <a:pPr lvl="1">
              <a:buFontTx/>
              <a:buChar char="•"/>
            </a:pPr>
            <a:r>
              <a:rPr lang="en-US"/>
              <a:t>Little man standing on an island surrounded by beasts</a:t>
            </a:r>
          </a:p>
          <a:p>
            <a:pPr lvl="1">
              <a:buFontTx/>
              <a:buChar char="•"/>
            </a:pPr>
            <a:r>
              <a:rPr lang="en-US"/>
              <a:t>Lollipops</a:t>
            </a:r>
          </a:p>
          <a:p>
            <a:pPr lvl="1">
              <a:buFontTx/>
              <a:buChar char="•"/>
            </a:pPr>
            <a:r>
              <a:rPr lang="en-US"/>
              <a:t>Swastikas</a:t>
            </a:r>
          </a:p>
          <a:p>
            <a:pPr lvl="1">
              <a:buFontTx/>
              <a:buChar char="•"/>
            </a:pPr>
            <a:r>
              <a:rPr lang="en-US"/>
              <a:t>Faces on beasts are mean, sly, toothy </a:t>
            </a:r>
          </a:p>
          <a:p>
            <a:pPr>
              <a:buFontTx/>
              <a:buChar char="•"/>
            </a:pPr>
            <a:r>
              <a:rPr lang="en-US"/>
              <a:t>Words:</a:t>
            </a:r>
          </a:p>
          <a:p>
            <a:pPr lvl="1">
              <a:buFontTx/>
              <a:buChar char="•"/>
            </a:pPr>
            <a:r>
              <a:rPr lang="en-US"/>
              <a:t>“Remember…One More Lollypop, and Then You All Go Home!”</a:t>
            </a:r>
          </a:p>
          <a:p>
            <a:pPr lvl="1">
              <a:buFontTx/>
              <a:buChar char="•"/>
            </a:pPr>
            <a:r>
              <a:rPr lang="en-US"/>
              <a:t>“The Appeaser” is used to identify the small man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cap="none"/>
              <a:t>Model of How to Analyze Cartoons</a:t>
            </a:r>
          </a:p>
        </p:txBody>
      </p:sp>
      <p:pic>
        <p:nvPicPr>
          <p:cNvPr id="24578" name="Picture 6" descr="seus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362200"/>
            <a:ext cx="4191000" cy="3519488"/>
          </a:xfrm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2057400"/>
            <a:ext cx="4267200" cy="4476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Level 2</a:t>
            </a:r>
          </a:p>
          <a:p>
            <a:pPr>
              <a:buFontTx/>
              <a:buChar char="•"/>
            </a:pPr>
            <a:r>
              <a:rPr lang="en-US"/>
              <a:t>Visuals:</a:t>
            </a:r>
          </a:p>
          <a:p>
            <a:pPr lvl="1">
              <a:buFontTx/>
              <a:buChar char="•"/>
            </a:pPr>
            <a:r>
              <a:rPr lang="en-US" sz="1600"/>
              <a:t>Swastikas are symbols to help identify Nazi Germany</a:t>
            </a:r>
          </a:p>
          <a:p>
            <a:pPr lvl="1">
              <a:buFontTx/>
              <a:buChar char="•"/>
            </a:pPr>
            <a:r>
              <a:rPr lang="en-US" sz="1600"/>
              <a:t>The lollypops are symbolic of childlike innocence</a:t>
            </a:r>
          </a:p>
          <a:p>
            <a:pPr lvl="1">
              <a:buFontTx/>
              <a:buChar char="•"/>
            </a:pPr>
            <a:r>
              <a:rPr lang="en-US" sz="1600"/>
              <a:t>Both signify the fact that the Allies are naïve and seemingly unaware of the danger that comes with appeasing Hitler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Words: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“One more lollypp and you all go home” and “appeaser” are significant because they reflect the thinking at Munich.  The Allies let Hitler have his way.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Naïve, unrealistic, foolish,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95400" y="304800"/>
            <a:ext cx="6400800" cy="685800"/>
          </a:xfrm>
          <a:solidFill>
            <a:schemeClr val="bg1"/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cap="none"/>
              <a:t>Model of How to Analyze Cartoons</a:t>
            </a:r>
          </a:p>
        </p:txBody>
      </p:sp>
      <p:pic>
        <p:nvPicPr>
          <p:cNvPr id="25602" name="Picture 6" descr="seus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4267200" cy="3584575"/>
          </a:xfrm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28600" y="1131888"/>
            <a:ext cx="4419600" cy="572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Level 3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/>
              <a:t>The “appeaser” is giving lollipops to the beasts.  He is giving them a treat.  They swarm around him with sly grins and toothy faces, but he still thinks he can control them.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/>
              <a:t>The “appeaser” clarifies the childlike innocence of the man as he deals with the beast.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/>
              <a:t>The cartoon sends the message that appeasing Hitler is just going to cause more problems.  He will never have enough.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/>
              <a:t>Isolationists would disapprove of the cartoon.  Those supporting U.S. involvement in WWII would support the cartoon.  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7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"/>
            <a:ext cx="533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5750"/>
            <a:ext cx="74676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4950"/>
            <a:ext cx="65532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174625"/>
            <a:ext cx="7015162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295275"/>
            <a:ext cx="45466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5438"/>
            <a:ext cx="735330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Theodore Seuss Giesel</a:t>
            </a:r>
          </a:p>
          <a:p>
            <a:pPr lvl="1" eaLnBrk="1" hangingPunct="1"/>
            <a:r>
              <a:rPr lang="en-US"/>
              <a:t>Ted</a:t>
            </a:r>
          </a:p>
          <a:p>
            <a:pPr eaLnBrk="1" hangingPunct="1"/>
            <a:r>
              <a:rPr lang="en-US"/>
              <a:t>Born: March 2, 1904</a:t>
            </a:r>
          </a:p>
          <a:p>
            <a:pPr lvl="1" eaLnBrk="1" hangingPunct="1"/>
            <a:r>
              <a:rPr lang="en-US"/>
              <a:t>German American Family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Biography of Dr. Seuss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438400"/>
            <a:ext cx="3143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457200"/>
            <a:ext cx="42672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7013"/>
            <a:ext cx="7239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67600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200400" cy="3124200"/>
          </a:xfrm>
        </p:spPr>
        <p:txBody>
          <a:bodyPr/>
          <a:lstStyle/>
          <a:p>
            <a:pPr eaLnBrk="1" hangingPunct="1"/>
            <a:r>
              <a:rPr lang="en-US"/>
              <a:t>1925: Dartmouth College</a:t>
            </a:r>
          </a:p>
          <a:p>
            <a:pPr lvl="1" eaLnBrk="1" hangingPunct="1"/>
            <a:r>
              <a:rPr lang="en-US"/>
              <a:t>Cartoons in campus humor magazine</a:t>
            </a:r>
          </a:p>
          <a:p>
            <a:pPr eaLnBrk="1" hangingPunct="1"/>
            <a:r>
              <a:rPr lang="en-US"/>
              <a:t>Use of alias on published work</a:t>
            </a:r>
          </a:p>
          <a:p>
            <a:pPr eaLnBrk="1" hangingPunct="1"/>
            <a:r>
              <a:rPr lang="en-US"/>
              <a:t>Oxford University</a:t>
            </a:r>
          </a:p>
          <a:p>
            <a:pPr eaLnBrk="1" hangingPunct="1"/>
            <a:r>
              <a:rPr lang="en-US"/>
              <a:t>Work on advertising campaigns</a:t>
            </a:r>
          </a:p>
          <a:p>
            <a:pPr eaLnBrk="1" hangingPunct="1"/>
            <a:r>
              <a:rPr lang="en-US"/>
              <a:t>Move to NY</a:t>
            </a:r>
          </a:p>
          <a:p>
            <a:pPr lvl="1" eaLnBrk="1" hangingPunct="1"/>
            <a:r>
              <a:rPr lang="en-US"/>
              <a:t>Begins to publish books</a:t>
            </a:r>
          </a:p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Biography of dr. Seuss</a:t>
            </a:r>
          </a:p>
        </p:txBody>
      </p:sp>
      <p:pic>
        <p:nvPicPr>
          <p:cNvPr id="15363" name="Picture 5" descr="FL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29257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2438400"/>
            <a:ext cx="3352800" cy="3124200"/>
          </a:xfrm>
        </p:spPr>
        <p:txBody>
          <a:bodyPr/>
          <a:lstStyle/>
          <a:p>
            <a:pPr eaLnBrk="1" hangingPunct="1"/>
            <a:r>
              <a:rPr lang="en-US"/>
              <a:t>Published over 40 children’s books</a:t>
            </a:r>
          </a:p>
          <a:p>
            <a:pPr eaLnBrk="1" hangingPunct="1"/>
            <a:r>
              <a:rPr lang="en-US"/>
              <a:t>Famous titles:</a:t>
            </a:r>
          </a:p>
          <a:p>
            <a:pPr lvl="1" eaLnBrk="1" hangingPunct="1"/>
            <a:r>
              <a:rPr lang="en-US" i="1"/>
              <a:t>Green Eggs and Ham</a:t>
            </a:r>
          </a:p>
          <a:p>
            <a:pPr lvl="1" eaLnBrk="1" hangingPunct="1"/>
            <a:r>
              <a:rPr lang="en-US" i="1"/>
              <a:t>The Cat in the Hat</a:t>
            </a:r>
          </a:p>
          <a:p>
            <a:pPr lvl="1" eaLnBrk="1" hangingPunct="1"/>
            <a:r>
              <a:rPr lang="en-US" i="1"/>
              <a:t>Horton Hears a Who</a:t>
            </a:r>
          </a:p>
          <a:p>
            <a:pPr lvl="1" eaLnBrk="1" hangingPunct="1"/>
            <a:r>
              <a:rPr lang="en-US" i="1"/>
              <a:t>How the Grinch Stole Christmas</a:t>
            </a:r>
          </a:p>
          <a:p>
            <a:pPr lvl="1" eaLnBrk="1" hangingPunct="1"/>
            <a:r>
              <a:rPr lang="en-US" i="1"/>
              <a:t>One Fish, Two Fish, Red Fish, Blue Fish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Biography of Dr. Seuss</a:t>
            </a:r>
          </a:p>
        </p:txBody>
      </p:sp>
      <p:pic>
        <p:nvPicPr>
          <p:cNvPr id="16387" name="Picture 5" descr="6a01053610d3e6970b0112791912bb28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2620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Work of Dr. Seuss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r>
              <a:rPr lang="en-US" sz="4000">
                <a:hlinkClick r:id="rId2"/>
              </a:rPr>
              <a:t>www.seussville.com</a:t>
            </a:r>
            <a:r>
              <a:rPr lang="en-US" sz="40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6248400" cy="3124200"/>
          </a:xfrm>
        </p:spPr>
        <p:txBody>
          <a:bodyPr/>
          <a:lstStyle/>
          <a:p>
            <a:pPr eaLnBrk="1" hangingPunct="1"/>
            <a:r>
              <a:rPr lang="en-US"/>
              <a:t>Becomes interested in politics and American policies of isolationism during WWII</a:t>
            </a:r>
          </a:p>
          <a:p>
            <a:pPr eaLnBrk="1" hangingPunct="1"/>
            <a:r>
              <a:rPr lang="en-US"/>
              <a:t>Also concerned about social issues (racial prejudice, anti-Semitism, etc,)</a:t>
            </a:r>
          </a:p>
          <a:p>
            <a:pPr eaLnBrk="1" hangingPunct="1"/>
            <a:r>
              <a:rPr lang="en-US"/>
              <a:t>Produces editorial cartoons on political and social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Biography of Dr. Seuss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Personal Life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Married twice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 Children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Died 1991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Honors and Legacy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Awards (Pulitzer Prize, etc.)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Read Across America Day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Inspiration for Television, Film, Broadway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Biography of Dr. Seuss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32702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248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Dr. Seuss’ WWII Editorial Cartoons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0" y="3276600"/>
            <a:ext cx="6248400" cy="15668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Format of Lesson: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Small group interaction to analyze one of Dr. Seuss’ editorial cartoons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Complete analysis sheet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Share with the rest of class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138738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675</TotalTime>
  <Words>484</Words>
  <Application>Microsoft Macintosh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Wingdings</vt:lpstr>
      <vt:lpstr>Couture</vt:lpstr>
      <vt:lpstr>Dr. Seuss Goes to War</vt:lpstr>
      <vt:lpstr>Biography of Dr. Seuss</vt:lpstr>
      <vt:lpstr>Biography of dr. Seuss</vt:lpstr>
      <vt:lpstr>Biography of Dr. Seuss</vt:lpstr>
      <vt:lpstr>The Work of Dr. Seuss</vt:lpstr>
      <vt:lpstr>Biography of Dr. Seuss</vt:lpstr>
      <vt:lpstr>Biography of Dr. Seuss</vt:lpstr>
      <vt:lpstr>Dr. Seuss’ WWII Editorial Cartoons</vt:lpstr>
      <vt:lpstr>PowerPoint Presentation</vt:lpstr>
      <vt:lpstr>Model for How to Analyze Cartoons</vt:lpstr>
      <vt:lpstr>Model for How to Analyze Cartoons</vt:lpstr>
      <vt:lpstr>Model of How to Analyze Cartoons</vt:lpstr>
      <vt:lpstr>Model of How to Analyze Cartoons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Seuss Goes to War</dc:title>
  <dc:creator>Jaggers, Jessica</dc:creator>
  <cp:lastModifiedBy>Roselyn Coyne</cp:lastModifiedBy>
  <cp:revision>17</cp:revision>
  <dcterms:created xsi:type="dcterms:W3CDTF">2012-03-20T23:36:46Z</dcterms:created>
  <dcterms:modified xsi:type="dcterms:W3CDTF">2018-04-25T12:25:22Z</dcterms:modified>
</cp:coreProperties>
</file>