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2/10/2014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ROME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3168884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Gladiators, Bread and Circuses-Circus Maximus 250,000, </a:t>
            </a:r>
            <a:r>
              <a:rPr lang="en-US" dirty="0" err="1" smtClean="0"/>
              <a:t>Colosseum</a:t>
            </a:r>
            <a:r>
              <a:rPr lang="en-US" dirty="0" smtClean="0"/>
              <a:t> 50,000, public baths</a:t>
            </a:r>
          </a:p>
          <a:p>
            <a:r>
              <a:rPr lang="en-US" dirty="0" smtClean="0"/>
              <a:t>Class divisions extreme</a:t>
            </a:r>
          </a:p>
          <a:p>
            <a:r>
              <a:rPr lang="en-US" dirty="0" smtClean="0"/>
              <a:t>Patriarchal family-paterfamilias, adoption common</a:t>
            </a:r>
          </a:p>
          <a:p>
            <a:r>
              <a:rPr lang="en-US" dirty="0" smtClean="0"/>
              <a:t>Value on education, poorer women better off than rich</a:t>
            </a:r>
          </a:p>
          <a:p>
            <a:r>
              <a:rPr lang="en-US" dirty="0" smtClean="0"/>
              <a:t>Augurs were priests who interpret signs from gods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1268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Roads</a:t>
            </a:r>
          </a:p>
          <a:p>
            <a:r>
              <a:rPr lang="en-US" dirty="0" smtClean="0"/>
              <a:t>Aqueducts</a:t>
            </a:r>
          </a:p>
          <a:p>
            <a:r>
              <a:rPr lang="en-US" dirty="0" smtClean="0"/>
              <a:t>Architecture-cement, arches, vaulted ceilings</a:t>
            </a:r>
          </a:p>
          <a:p>
            <a:r>
              <a:rPr lang="en-US" dirty="0" smtClean="0"/>
              <a:t>Language &amp; literature – Virgil, Latin base of romance languages</a:t>
            </a:r>
          </a:p>
          <a:p>
            <a:r>
              <a:rPr lang="en-US" dirty="0" smtClean="0"/>
              <a:t>Codified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606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leaders leads to a series of civil wars</a:t>
            </a:r>
          </a:p>
          <a:p>
            <a:r>
              <a:rPr lang="en-US" dirty="0" smtClean="0"/>
              <a:t>Fiscal crisis-revenue needs increase, taxes increase, less confidence in currency/inflation</a:t>
            </a:r>
          </a:p>
          <a:p>
            <a:r>
              <a:rPr lang="en-US" dirty="0" smtClean="0"/>
              <a:t>Try reform: </a:t>
            </a:r>
            <a:r>
              <a:rPr lang="en-US" dirty="0" err="1" smtClean="0"/>
              <a:t>Diocletain</a:t>
            </a:r>
            <a:r>
              <a:rPr lang="en-US" dirty="0" smtClean="0"/>
              <a:t> 284 CE- divides empire into 2 parts to improve efficiency, strict social rules</a:t>
            </a:r>
          </a:p>
          <a:p>
            <a:r>
              <a:rPr lang="en-US" dirty="0" smtClean="0"/>
              <a:t>305 abdicates, 2 new Emperors quarrel, Constantine emerges and builds new capital-Constantinople in Byzantium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1283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Invasion and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Invaders- Germanic tribes</a:t>
            </a:r>
          </a:p>
          <a:p>
            <a:r>
              <a:rPr lang="en-US" dirty="0" smtClean="0"/>
              <a:t>The Huns from central Asia, local tribes flee and invade</a:t>
            </a:r>
          </a:p>
          <a:p>
            <a:r>
              <a:rPr lang="en-US" dirty="0" smtClean="0"/>
              <a:t>410 CE Alaric captures and burns Rome (Visigoth)</a:t>
            </a:r>
          </a:p>
          <a:p>
            <a:r>
              <a:rPr lang="en-US" dirty="0" smtClean="0"/>
              <a:t>Vandals-one who causes senseless destruction</a:t>
            </a:r>
          </a:p>
          <a:p>
            <a:r>
              <a:rPr lang="en-US" dirty="0" smtClean="0"/>
              <a:t>Attila attacks Gaul, rampage, </a:t>
            </a:r>
            <a:r>
              <a:rPr lang="en-US" dirty="0" err="1" smtClean="0"/>
              <a:t>finalleaves</a:t>
            </a:r>
            <a:r>
              <a:rPr lang="en-US" dirty="0" smtClean="0"/>
              <a:t> after Pope Leo I persuades</a:t>
            </a:r>
          </a:p>
          <a:p>
            <a:r>
              <a:rPr lang="en-US" dirty="0" smtClean="0"/>
              <a:t>Shambles, Odoacer overthrows last western emperor 476</a:t>
            </a:r>
          </a:p>
          <a:p>
            <a:r>
              <a:rPr lang="en-US" dirty="0" smtClean="0"/>
              <a:t>Disease-malaria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5582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63 BCE Roman forces under Pompey conquered Judea, install new king, but people not willing to adopt Roman religion, allowed practice as long as no rebellion</a:t>
            </a:r>
          </a:p>
          <a:p>
            <a:r>
              <a:rPr lang="en-US" dirty="0" smtClean="0"/>
              <a:t>Zealots want to rise up, 66-70 CE mass uprising leads to sacking second Temple at Jerusalem and crack downs</a:t>
            </a:r>
          </a:p>
          <a:p>
            <a:r>
              <a:rPr lang="en-US" dirty="0" smtClean="0"/>
              <a:t>Messiah-a spiritual leader to save them</a:t>
            </a:r>
          </a:p>
          <a:p>
            <a:r>
              <a:rPr lang="en-US" dirty="0" smtClean="0"/>
              <a:t>Jesus of Nazareth, disciples, followers Apostles spread his teachings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1833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Paul of Tarsus-spreads religion, altering aspects to make more acceptable to converts, ex. Food restrictions</a:t>
            </a:r>
          </a:p>
          <a:p>
            <a:r>
              <a:rPr lang="en-US" dirty="0" smtClean="0"/>
              <a:t>By 300 CE, about 10% Christian</a:t>
            </a:r>
          </a:p>
          <a:p>
            <a:r>
              <a:rPr lang="en-US" dirty="0" smtClean="0"/>
              <a:t>Constantine’s conversion, 312, sees light of the cross before battle, 313 Edict of Milan made legal throughout Empire</a:t>
            </a:r>
          </a:p>
          <a:p>
            <a:r>
              <a:rPr lang="en-US" dirty="0" smtClean="0"/>
              <a:t>391 Emperor Theodosius outlaws public non-Christian ceremonies</a:t>
            </a:r>
          </a:p>
          <a:p>
            <a:r>
              <a:rPr lang="en-US" dirty="0" smtClean="0"/>
              <a:t>Develop hierarchy-priests able to perform Eucharist to commemorate Last Supper, Bishops, Bishop of Rome takes title Pope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908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Along the river Tiber</a:t>
            </a:r>
          </a:p>
          <a:p>
            <a:r>
              <a:rPr lang="en-US" dirty="0" smtClean="0"/>
              <a:t>All Roads lead to Rome</a:t>
            </a:r>
          </a:p>
          <a:p>
            <a:r>
              <a:rPr lang="en-US" dirty="0" smtClean="0"/>
              <a:t>Romulus &amp; Remus</a:t>
            </a:r>
          </a:p>
          <a:p>
            <a:r>
              <a:rPr lang="en-US" dirty="0" smtClean="0"/>
              <a:t>753 BCE</a:t>
            </a:r>
            <a:endParaRPr lang="en-US" dirty="0"/>
          </a:p>
        </p:txBody>
      </p:sp>
      <p:pic>
        <p:nvPicPr>
          <p:cNvPr id="4" name="Picture 3" descr="images-8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25800" y="3143249"/>
            <a:ext cx="5461000" cy="298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5020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Elected officials govern the state</a:t>
            </a:r>
          </a:p>
          <a:p>
            <a:r>
              <a:rPr lang="en-US" dirty="0" smtClean="0"/>
              <a:t>Patricians- a few aristocratic families, clans, control every aspect of Roman life</a:t>
            </a:r>
          </a:p>
          <a:p>
            <a:r>
              <a:rPr lang="en-US" dirty="0" err="1" smtClean="0"/>
              <a:t>Plebians</a:t>
            </a:r>
            <a:r>
              <a:rPr lang="en-US" dirty="0" smtClean="0"/>
              <a:t>-the common people, challenge power, Plebian Council, elect officials known as Tribunes to counter abuses- VETO</a:t>
            </a:r>
          </a:p>
          <a:p>
            <a:r>
              <a:rPr lang="en-US" dirty="0" smtClean="0"/>
              <a:t>450 BCE force all laws to be written down and displayed in the Roman Forum, Law of the Twelve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421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Government- constitution, unwritten description of structure of government</a:t>
            </a:r>
          </a:p>
          <a:p>
            <a:r>
              <a:rPr lang="en-US" dirty="0" smtClean="0"/>
              <a:t>1. Senate: control finances, foreign relations, review proposed laws, advises magistrates, 300 members</a:t>
            </a:r>
          </a:p>
          <a:p>
            <a:r>
              <a:rPr lang="en-US" dirty="0" smtClean="0"/>
              <a:t>2.Assemblies &amp; Tribunes- elect magistrates, approve laws, tried court cases, declare war, elected</a:t>
            </a:r>
          </a:p>
          <a:p>
            <a:r>
              <a:rPr lang="en-US" dirty="0" smtClean="0"/>
              <a:t>3. Magistrates: ran city’s daily affairs, led army, issued edicts, acted as judges and priests</a:t>
            </a:r>
          </a:p>
          <a:p>
            <a:endParaRPr lang="en-US" dirty="0"/>
          </a:p>
          <a:p>
            <a:r>
              <a:rPr lang="en-US" dirty="0" smtClean="0"/>
              <a:t>Consuls replaced king, 2 of magistrates as executive of state and army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9744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Censors count population and collect taxes, appoint new Senators</a:t>
            </a:r>
          </a:p>
          <a:p>
            <a:r>
              <a:rPr lang="en-US" dirty="0" smtClean="0"/>
              <a:t>Praetors- serve if consuls away</a:t>
            </a:r>
          </a:p>
          <a:p>
            <a:r>
              <a:rPr lang="en-US" dirty="0" smtClean="0"/>
              <a:t>CHECKS &amp; BALANCES</a:t>
            </a:r>
          </a:p>
          <a:p>
            <a:r>
              <a:rPr lang="en-US" dirty="0" smtClean="0"/>
              <a:t>Can elect dictator in times of emergency for 6 months</a:t>
            </a:r>
          </a:p>
          <a:p>
            <a:endParaRPr lang="en-US" dirty="0"/>
          </a:p>
          <a:p>
            <a:r>
              <a:rPr lang="en-US" dirty="0" smtClean="0"/>
              <a:t>Center of life is the Forum</a:t>
            </a:r>
          </a:p>
          <a:p>
            <a:r>
              <a:rPr lang="en-US" dirty="0" smtClean="0"/>
              <a:t>Agricultural life central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367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men 17-46 with property must serve in military</a:t>
            </a:r>
          </a:p>
          <a:p>
            <a:r>
              <a:rPr lang="en-US" dirty="0" smtClean="0"/>
              <a:t>Organized into legions, led by </a:t>
            </a:r>
            <a:r>
              <a:rPr lang="en-US" dirty="0" err="1" smtClean="0"/>
              <a:t>centurians</a:t>
            </a:r>
            <a:r>
              <a:rPr lang="en-US" dirty="0" smtClean="0"/>
              <a:t>-led 100 men</a:t>
            </a:r>
          </a:p>
          <a:p>
            <a:r>
              <a:rPr lang="en-US" dirty="0" smtClean="0"/>
              <a:t>Punic Wars- Rome v. Carthage, several waves, Hannibal most famous leader for Carthage, Scipio for Romans</a:t>
            </a:r>
          </a:p>
          <a:p>
            <a:r>
              <a:rPr lang="en-US" dirty="0" smtClean="0"/>
              <a:t>Greece forms alliance, Persia and Macedonia taken</a:t>
            </a:r>
          </a:p>
          <a:p>
            <a:r>
              <a:rPr lang="en-US" dirty="0" smtClean="0"/>
              <a:t>Leave domestic affairs alone, taking tribute</a:t>
            </a:r>
          </a:p>
          <a:p>
            <a:r>
              <a:rPr lang="en-US" dirty="0" smtClean="0"/>
              <a:t>Influences of Greek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612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tensions and social unrest</a:t>
            </a:r>
          </a:p>
          <a:p>
            <a:r>
              <a:rPr lang="en-US" dirty="0" smtClean="0"/>
              <a:t>Gracchi, 133 BCE, Tiberius &amp; Gaius, try land redistribution, leaders urge mobs to kill them</a:t>
            </a:r>
          </a:p>
          <a:p>
            <a:r>
              <a:rPr lang="en-US" dirty="0" smtClean="0"/>
              <a:t>Gaius Marius eliminates poverty restriction and poor enter army, become private armies</a:t>
            </a:r>
          </a:p>
          <a:p>
            <a:r>
              <a:rPr lang="en-US" dirty="0" smtClean="0"/>
              <a:t>Social War- as some fight to achieve citizenship</a:t>
            </a:r>
          </a:p>
          <a:p>
            <a:r>
              <a:rPr lang="en-US" dirty="0" smtClean="0"/>
              <a:t>Lucius Cornelius Sulla and civil war, emerges, becomes dictator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8190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Becomes 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</a:t>
            </a:r>
            <a:r>
              <a:rPr lang="en-US" dirty="0" err="1" smtClean="0"/>
              <a:t>Triumverate</a:t>
            </a:r>
            <a:r>
              <a:rPr lang="en-US" dirty="0" smtClean="0"/>
              <a:t>- rule of 3 men: Julius </a:t>
            </a:r>
            <a:r>
              <a:rPr lang="en-US" dirty="0" err="1" smtClean="0"/>
              <a:t>Casear</a:t>
            </a:r>
            <a:r>
              <a:rPr lang="en-US" dirty="0" smtClean="0"/>
              <a:t>, Pompey, Crassus. All great military leaders, Crassus dies and Caesar and Pompey fight</a:t>
            </a:r>
          </a:p>
          <a:p>
            <a:r>
              <a:rPr lang="en-US" dirty="0" smtClean="0"/>
              <a:t>Caesar named </a:t>
            </a:r>
            <a:r>
              <a:rPr lang="en-US" dirty="0" err="1" smtClean="0"/>
              <a:t>disctator</a:t>
            </a:r>
            <a:r>
              <a:rPr lang="en-US" dirty="0" smtClean="0"/>
              <a:t> for life 60 BCE-citizenship to provinces, land to veterans, murdered on Ides of March</a:t>
            </a:r>
          </a:p>
          <a:p>
            <a:endParaRPr lang="en-US" dirty="0"/>
          </a:p>
          <a:p>
            <a:r>
              <a:rPr lang="en-US" dirty="0" smtClean="0"/>
              <a:t>The Second </a:t>
            </a:r>
            <a:r>
              <a:rPr lang="en-US" dirty="0" err="1" smtClean="0"/>
              <a:t>Triumverate</a:t>
            </a:r>
            <a:r>
              <a:rPr lang="en-US" dirty="0" smtClean="0"/>
              <a:t>- Octavian, Marc Antony, Lepidus (priest, pushed aside), Antony allies with Cleopatra, Octavian rules alone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3930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Calls himself ‘first citizen’ </a:t>
            </a:r>
            <a:r>
              <a:rPr lang="en-US" dirty="0" err="1" smtClean="0"/>
              <a:t>princeps</a:t>
            </a:r>
            <a:r>
              <a:rPr lang="en-US" dirty="0" smtClean="0"/>
              <a:t>, given title Augustus-revered one</a:t>
            </a:r>
          </a:p>
          <a:p>
            <a:r>
              <a:rPr lang="en-US" dirty="0" smtClean="0"/>
              <a:t>40 years, age of great achievement, Horace &amp; Ovid</a:t>
            </a:r>
          </a:p>
          <a:p>
            <a:r>
              <a:rPr lang="en-US" dirty="0" smtClean="0"/>
              <a:t>Julio-</a:t>
            </a:r>
            <a:r>
              <a:rPr lang="en-US" dirty="0" err="1" smtClean="0"/>
              <a:t>Claudian</a:t>
            </a:r>
            <a:r>
              <a:rPr lang="en-US" dirty="0" smtClean="0"/>
              <a:t> Emperors vary widely- </a:t>
            </a:r>
            <a:r>
              <a:rPr lang="en-US" dirty="0" err="1" smtClean="0"/>
              <a:t>Toberius</a:t>
            </a:r>
            <a:r>
              <a:rPr lang="en-US" dirty="0" smtClean="0"/>
              <a:t>, Caligula, Nero, Vespasian (</a:t>
            </a:r>
            <a:r>
              <a:rPr lang="en-US" dirty="0" err="1" smtClean="0"/>
              <a:t>Flavian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GOOD Emperors-Trajan, Hadrian…end 180 CE</a:t>
            </a:r>
          </a:p>
          <a:p>
            <a:r>
              <a:rPr lang="en-US" dirty="0" err="1" smtClean="0"/>
              <a:t>Pax</a:t>
            </a:r>
            <a:r>
              <a:rPr lang="en-US" dirty="0" smtClean="0"/>
              <a:t> </a:t>
            </a:r>
            <a:r>
              <a:rPr lang="en-US" dirty="0" err="1" smtClean="0"/>
              <a:t>Romana</a:t>
            </a:r>
            <a:r>
              <a:rPr lang="en-US" dirty="0" smtClean="0"/>
              <a:t>- Roman Peace-system of provincial government, legal system, trade</a:t>
            </a:r>
            <a:r>
              <a:rPr lang="en-US" smtClean="0"/>
              <a:t>, 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8870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58</TotalTime>
  <Words>758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ROME</vt:lpstr>
      <vt:lpstr>Foundations</vt:lpstr>
      <vt:lpstr>The Republic</vt:lpstr>
      <vt:lpstr>Slide 4</vt:lpstr>
      <vt:lpstr>Slide 5</vt:lpstr>
      <vt:lpstr>Expansion</vt:lpstr>
      <vt:lpstr>Late Republic</vt:lpstr>
      <vt:lpstr>Becomes an Empire</vt:lpstr>
      <vt:lpstr>Empire</vt:lpstr>
      <vt:lpstr>Roman Society</vt:lpstr>
      <vt:lpstr>Legacy</vt:lpstr>
      <vt:lpstr>Why fall?</vt:lpstr>
      <vt:lpstr>Invasion and Fall</vt:lpstr>
      <vt:lpstr>Rise of Christianity</vt:lpstr>
      <vt:lpstr>Spread</vt:lpstr>
    </vt:vector>
  </TitlesOfParts>
  <Company>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</dc:title>
  <dc:creator>lynne coyne</dc:creator>
  <cp:lastModifiedBy>CMS</cp:lastModifiedBy>
  <cp:revision>7</cp:revision>
  <dcterms:created xsi:type="dcterms:W3CDTF">2013-09-16T10:04:07Z</dcterms:created>
  <dcterms:modified xsi:type="dcterms:W3CDTF">2014-02-10T12:42:12Z</dcterms:modified>
</cp:coreProperties>
</file>