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58" r:id="rId8"/>
    <p:sldId id="259" r:id="rId9"/>
    <p:sldId id="266" r:id="rId10"/>
    <p:sldId id="261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D28159-227E-4D30-B42D-B0BE349E85E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0532DF-9CFC-4260-882A-5E21214E3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086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Modernization and Globalization 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By:</a:t>
            </a:r>
          </a:p>
          <a:p>
            <a:pPr algn="ctr"/>
            <a:r>
              <a:rPr lang="en-US" dirty="0" smtClean="0">
                <a:latin typeface="+mj-lt"/>
              </a:rPr>
              <a:t> Zack Vegso, </a:t>
            </a:r>
          </a:p>
          <a:p>
            <a:pPr algn="ctr"/>
            <a:r>
              <a:rPr lang="en-US" dirty="0" smtClean="0">
                <a:latin typeface="+mj-lt"/>
              </a:rPr>
              <a:t>Coulter Conrad, </a:t>
            </a:r>
          </a:p>
          <a:p>
            <a:pPr algn="ctr"/>
            <a:r>
              <a:rPr lang="en-US" dirty="0" smtClean="0">
                <a:latin typeface="+mj-lt"/>
              </a:rPr>
              <a:t>Amber Hausle </a:t>
            </a:r>
          </a:p>
          <a:p>
            <a:pPr algn="ctr"/>
            <a:r>
              <a:rPr lang="en-US" dirty="0" smtClean="0">
                <a:latin typeface="+mj-lt"/>
              </a:rPr>
              <a:t>and Lewis Graham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term invented by George </a:t>
            </a:r>
            <a:r>
              <a:rPr lang="en-US" sz="2800" dirty="0" err="1" smtClean="0"/>
              <a:t>Ritzer</a:t>
            </a:r>
            <a:r>
              <a:rPr lang="en-US" sz="2800" dirty="0" smtClean="0"/>
              <a:t> to describe a sociological phenomenon that is happening in our society. It is the process of: </a:t>
            </a:r>
          </a:p>
          <a:p>
            <a:r>
              <a:rPr lang="en-US" sz="2800" u="sng" dirty="0" smtClean="0"/>
              <a:t>Rationalization</a:t>
            </a:r>
            <a:r>
              <a:rPr lang="en-US" sz="2800" i="1" dirty="0" smtClean="0"/>
              <a:t>- </a:t>
            </a:r>
            <a:r>
              <a:rPr lang="en-US" sz="2800" dirty="0" smtClean="0"/>
              <a:t>the substitution of logically consistent rules for traditional (or illogical) rules.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McDonaldization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y-Kroc-9369349-1-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pic>
        <p:nvPicPr>
          <p:cNvPr id="4" name="Content Placeholder 3" descr="HenryFo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95538"/>
            <a:ext cx="4114800" cy="50624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McDonaldization</a:t>
            </a:r>
            <a:r>
              <a:rPr lang="en-US" dirty="0" smtClean="0"/>
              <a:t> cont. </a:t>
            </a:r>
            <a:br>
              <a:rPr lang="en-US" dirty="0" smtClean="0"/>
            </a:br>
            <a:r>
              <a:rPr lang="en-US" sz="3200" dirty="0" smtClean="0"/>
              <a:t>Henry Ford                  Ray Kroc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Google.com</a:t>
            </a:r>
          </a:p>
          <a:p>
            <a:r>
              <a:rPr lang="en-US" dirty="0" smtClean="0"/>
              <a:t>Sociology.about.com/odM_index/g/Modernization-Theory.htm</a:t>
            </a:r>
          </a:p>
          <a:p>
            <a:r>
              <a:rPr lang="en-US" dirty="0" smtClean="0"/>
              <a:t>Geography.about.com/od/globalizationproblemsandissues/a/globalization.htm</a:t>
            </a:r>
          </a:p>
          <a:p>
            <a:r>
              <a:rPr lang="en-US" dirty="0" smtClean="0"/>
              <a:t>http://www.mcdonaldization.com/whatisit.shtml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theory emerged in the 1950’s as a explanation of how the industrial societies of North </a:t>
            </a:r>
            <a:r>
              <a:rPr lang="en-US" sz="2800" dirty="0"/>
              <a:t>A</a:t>
            </a:r>
            <a:r>
              <a:rPr lang="en-US" sz="2800" dirty="0" smtClean="0"/>
              <a:t>merica and Western Europe developed. </a:t>
            </a:r>
          </a:p>
          <a:p>
            <a:r>
              <a:rPr lang="en-US" sz="2800" dirty="0" smtClean="0"/>
              <a:t>The theory argues that societies develop in fairly predictable stages through which they become increasingly complex.</a:t>
            </a:r>
          </a:p>
          <a:p>
            <a:r>
              <a:rPr lang="en-US" sz="2800" dirty="0" smtClean="0"/>
              <a:t>In the theory, societies are seen as passing through stages that mirror human life. In this viewpoint societies are born, grow maturely , decline in age and eventually die.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_roll 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731" y="0"/>
            <a:ext cx="919573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Transportation systems widely used in a Nation (i.e. Does America use the transit system as much as Japan does?).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Education in different countries.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Development of mass media.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Modernization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757672"/>
          </a:xfrm>
        </p:spPr>
        <p:txBody>
          <a:bodyPr/>
          <a:lstStyle/>
          <a:p>
            <a:r>
              <a:rPr lang="en-US" dirty="0" smtClean="0"/>
              <a:t>The term is used to describe societies that have lived through their prime and are no longer alive or popular due to the development of new technologies that has outdated </a:t>
            </a:r>
            <a:r>
              <a:rPr lang="en-US" dirty="0" smtClean="0"/>
              <a:t>theirs.</a:t>
            </a:r>
            <a:endParaRPr lang="en-US" dirty="0" smtClean="0"/>
          </a:p>
          <a:p>
            <a:r>
              <a:rPr lang="en-US" dirty="0" smtClean="0"/>
              <a:t>Examples include: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Chinese Dynasties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Amish Folk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Medieval Kingdoms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Renaissance Era </a:t>
            </a:r>
          </a:p>
          <a:p>
            <a:pPr marL="624078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If societies do not upgrade to the human lifesty</a:t>
            </a:r>
            <a:r>
              <a:rPr lang="en-US" dirty="0" smtClean="0">
                <a:solidFill>
                  <a:schemeClr val="bg1"/>
                </a:solidFill>
              </a:rPr>
              <a:t>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an</a:t>
            </a:r>
            <a:r>
              <a:rPr lang="en-US" dirty="0" smtClean="0"/>
              <a:t>d demands they will die off.</a:t>
            </a:r>
          </a:p>
          <a:p>
            <a:pPr marL="624078" indent="-514350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“Dead societies”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Russian American sociologist who presented a different theory on the development of social change. He presented social fluencies at two different extremes.</a:t>
            </a:r>
          </a:p>
          <a:p>
            <a:endParaRPr lang="en-US" u="sng" dirty="0" smtClean="0"/>
          </a:p>
          <a:p>
            <a:r>
              <a:rPr lang="en-US" u="sng" dirty="0" smtClean="0"/>
              <a:t>Ideational culture</a:t>
            </a:r>
            <a:r>
              <a:rPr lang="en-US" dirty="0" smtClean="0"/>
              <a:t>- truth and knowledge are sought through faith or religion.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Sensate culture</a:t>
            </a:r>
            <a:r>
              <a:rPr lang="en-US" dirty="0" smtClean="0"/>
              <a:t>- people who seek knowledge through science. 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Pitirim</a:t>
            </a:r>
            <a:r>
              <a:rPr lang="en-US" dirty="0" smtClean="0"/>
              <a:t> Sorokin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Ideational cultures are likely to devote to spiritual pursuits. </a:t>
            </a:r>
          </a:p>
          <a:p>
            <a:pPr>
              <a:buNone/>
            </a:pPr>
            <a:r>
              <a:rPr lang="en-US" dirty="0" smtClean="0"/>
              <a:t>Examples: Monks, Nuns, Christians, Muslims, Jews.</a:t>
            </a:r>
          </a:p>
          <a:p>
            <a:endParaRPr lang="en-US" dirty="0" smtClean="0"/>
          </a:p>
          <a:p>
            <a:r>
              <a:rPr lang="en-US" dirty="0" smtClean="0"/>
              <a:t>Sensate cultures are likely to be practical and materialistic. </a:t>
            </a:r>
          </a:p>
          <a:p>
            <a:pPr>
              <a:buNone/>
            </a:pPr>
            <a:r>
              <a:rPr lang="en-US" dirty="0" smtClean="0"/>
              <a:t>Examples: Atheists, Alchemists, Evolutionism </a:t>
            </a:r>
          </a:p>
          <a:p>
            <a:endParaRPr lang="en-US" dirty="0" smtClean="0"/>
          </a:p>
          <a:p>
            <a:r>
              <a:rPr lang="en-US" dirty="0" smtClean="0"/>
              <a:t>Sometimes the two societies reach a middle point between the two extremes. This occurrence is called </a:t>
            </a:r>
            <a:r>
              <a:rPr lang="en-US" u="sng" dirty="0" smtClean="0"/>
              <a:t>Idealistic culture</a:t>
            </a:r>
            <a:r>
              <a:rPr lang="en-US" dirty="0" smtClean="0"/>
              <a:t>. Here Sorokin suggests the characteristics of both are combined.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Sorokin’s theory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process of increased interconnectedness among countries most notably in the areas of economics, politics, and culture.</a:t>
            </a:r>
          </a:p>
          <a:p>
            <a:r>
              <a:rPr lang="en-US" sz="2800" dirty="0" smtClean="0"/>
              <a:t>Improved technologies, telecommunications, movement of people and capital, diffusion of knowledge, non-governmental organizations, multinational organizations, are all factors in globalization.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McDonalds (An American Company) having locations worldwide in The US, Japan, Australia, Europe, ect.</a:t>
            </a:r>
          </a:p>
          <a:p>
            <a:r>
              <a:rPr lang="en-US" dirty="0" smtClean="0"/>
              <a:t>Social media sites such as Facebook having the option of different languages.</a:t>
            </a:r>
          </a:p>
          <a:p>
            <a:r>
              <a:rPr lang="en-US" dirty="0" smtClean="0"/>
              <a:t>The sale of clothes in other nations (i.e.: where is the shirt you have on made from?).</a:t>
            </a:r>
          </a:p>
          <a:p>
            <a:r>
              <a:rPr lang="en-US" dirty="0" smtClean="0"/>
              <a:t>The United Nations forming after World War II on October 24</a:t>
            </a:r>
            <a:r>
              <a:rPr lang="en-US" baseline="30000" dirty="0" smtClean="0"/>
              <a:t>th</a:t>
            </a:r>
            <a:r>
              <a:rPr lang="en-US" dirty="0" smtClean="0"/>
              <a:t>, 1945.</a:t>
            </a:r>
          </a:p>
          <a:p>
            <a:r>
              <a:rPr lang="en-US" dirty="0" smtClean="0"/>
              <a:t>Car companies selling their machines worldwide. (i.e. Ford, Nisan, Ferrari, Mercedes being sold and driven </a:t>
            </a:r>
            <a:r>
              <a:rPr lang="en-US" smtClean="0"/>
              <a:t>in different </a:t>
            </a:r>
            <a:r>
              <a:rPr lang="en-US" dirty="0" smtClean="0"/>
              <a:t>countries.  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Globalization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donalds-ja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75200" cy="3581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acebook_logo_deta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-228600"/>
            <a:ext cx="4419599" cy="4727586"/>
          </a:xfrm>
          <a:prstGeom prst="rect">
            <a:avLst/>
          </a:prstGeom>
        </p:spPr>
      </p:pic>
      <p:pic>
        <p:nvPicPr>
          <p:cNvPr id="6" name="Picture 5" descr="starbucks kor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1"/>
            <a:ext cx="4762500" cy="3276600"/>
          </a:xfrm>
          <a:prstGeom prst="rect">
            <a:avLst/>
          </a:prstGeom>
        </p:spPr>
      </p:pic>
      <p:pic>
        <p:nvPicPr>
          <p:cNvPr id="7" name="Picture 6" descr="mad in ch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314825"/>
            <a:ext cx="4419600" cy="2543175"/>
          </a:xfrm>
          <a:prstGeom prst="rect">
            <a:avLst/>
          </a:prstGeom>
        </p:spPr>
      </p:pic>
      <p:pic>
        <p:nvPicPr>
          <p:cNvPr id="8" name="Picture 7" descr="cko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667000"/>
            <a:ext cx="2235200" cy="1676400"/>
          </a:xfrm>
          <a:prstGeom prst="rect">
            <a:avLst/>
          </a:prstGeom>
        </p:spPr>
      </p:pic>
      <p:pic>
        <p:nvPicPr>
          <p:cNvPr id="9" name="Picture 8" descr="silver-apple-logo-apple-pic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762000"/>
            <a:ext cx="1636143" cy="191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501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Modernization and Globalization </vt:lpstr>
      <vt:lpstr>Modernization</vt:lpstr>
      <vt:lpstr>Modernization examples</vt:lpstr>
      <vt:lpstr>“Dead societies”</vt:lpstr>
      <vt:lpstr>Pitirim Sorokin</vt:lpstr>
      <vt:lpstr>Sorokin’s theory cont.</vt:lpstr>
      <vt:lpstr>Globalization</vt:lpstr>
      <vt:lpstr>Globalization examples</vt:lpstr>
      <vt:lpstr>Slide 9</vt:lpstr>
      <vt:lpstr>McDonaldization</vt:lpstr>
      <vt:lpstr>McDonaldization cont.  Henry Ford                  Ray Kroc</vt:lpstr>
      <vt:lpstr>sources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and  Globalization </dc:title>
  <dc:creator>pete</dc:creator>
  <cp:lastModifiedBy>CMS</cp:lastModifiedBy>
  <cp:revision>15</cp:revision>
  <dcterms:created xsi:type="dcterms:W3CDTF">2013-12-04T13:07:14Z</dcterms:created>
  <dcterms:modified xsi:type="dcterms:W3CDTF">2013-12-19T12:17:37Z</dcterms:modified>
</cp:coreProperties>
</file>