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8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3000"/>
            <a:ext cx="8946541" cy="5105399"/>
          </a:xfrm>
        </p:spPr>
        <p:txBody>
          <a:bodyPr>
            <a:normAutofit/>
          </a:bodyPr>
          <a:lstStyle/>
          <a:p>
            <a:r>
              <a:rPr lang="en-US" sz="6600" dirty="0" smtClean="0"/>
              <a:t>9. Who wrote THE PRINCE?</a:t>
            </a:r>
          </a:p>
          <a:p>
            <a:r>
              <a:rPr lang="en-US" sz="6600" dirty="0" smtClean="0">
                <a:solidFill>
                  <a:srgbClr val="C00000"/>
                </a:solidFill>
              </a:rPr>
              <a:t>Machiavelli</a:t>
            </a:r>
            <a:endParaRPr lang="en-US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39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3000"/>
            <a:ext cx="8946541" cy="510539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10. What was the #1 reason slaves were imported into the New World?</a:t>
            </a:r>
          </a:p>
          <a:p>
            <a:r>
              <a:rPr lang="en-US" sz="6000" dirty="0" smtClean="0">
                <a:solidFill>
                  <a:srgbClr val="C00000"/>
                </a:solidFill>
              </a:rPr>
              <a:t>Sugar plantations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33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3000"/>
            <a:ext cx="8946541" cy="510539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11. What about the Conquistadors most influenced the new world population?</a:t>
            </a:r>
          </a:p>
          <a:p>
            <a:r>
              <a:rPr lang="en-US" sz="4800" dirty="0" smtClean="0">
                <a:solidFill>
                  <a:srgbClr val="C00000"/>
                </a:solidFill>
              </a:rPr>
              <a:t>Disease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96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3000"/>
            <a:ext cx="8946541" cy="5105399"/>
          </a:xfrm>
        </p:spPr>
        <p:txBody>
          <a:bodyPr>
            <a:noAutofit/>
          </a:bodyPr>
          <a:lstStyle/>
          <a:p>
            <a:r>
              <a:rPr lang="en-US" sz="4800" dirty="0" smtClean="0"/>
              <a:t>12. What economic concept drove the drive toward new world exploration and colonization?</a:t>
            </a:r>
          </a:p>
          <a:p>
            <a:r>
              <a:rPr lang="en-US" sz="4800" dirty="0" err="1" smtClean="0">
                <a:solidFill>
                  <a:srgbClr val="C00000"/>
                </a:solidFill>
              </a:rPr>
              <a:t>Mercantalism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20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3000"/>
            <a:ext cx="8946541" cy="51053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13. What country spearheaded the Counter Reformation? What tool did they use?</a:t>
            </a:r>
          </a:p>
          <a:p>
            <a:r>
              <a:rPr lang="en-US" sz="5400" dirty="0" smtClean="0">
                <a:solidFill>
                  <a:srgbClr val="C00000"/>
                </a:solidFill>
              </a:rPr>
              <a:t>Spain, the Inquisition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4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3000"/>
            <a:ext cx="8946541" cy="5105399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/>
              <a:t>14. Which Enlightenment thinker most influenced the American Revolution? Where do you see elements of his influence?</a:t>
            </a:r>
          </a:p>
          <a:p>
            <a:r>
              <a:rPr lang="en-US" sz="4800" dirty="0" smtClean="0">
                <a:solidFill>
                  <a:srgbClr val="C00000"/>
                </a:solidFill>
              </a:rPr>
              <a:t>John Locke, TJ Declaration of Independence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1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3000"/>
            <a:ext cx="8946541" cy="510539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15. What is Copernicus most known for?</a:t>
            </a:r>
          </a:p>
          <a:p>
            <a:r>
              <a:rPr lang="en-US" sz="6000" dirty="0" smtClean="0">
                <a:solidFill>
                  <a:srgbClr val="C00000"/>
                </a:solidFill>
              </a:rPr>
              <a:t>Heliocentric Universe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17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3000"/>
            <a:ext cx="8946541" cy="5105399"/>
          </a:xfrm>
        </p:spPr>
        <p:txBody>
          <a:bodyPr>
            <a:normAutofit lnSpcReduction="10000"/>
          </a:bodyPr>
          <a:lstStyle/>
          <a:p>
            <a:r>
              <a:rPr lang="en-US" sz="5400" dirty="0" smtClean="0"/>
              <a:t>16. Which Enlightenment thinker argued for the need for checks and balances in a 3 branch system?</a:t>
            </a:r>
          </a:p>
          <a:p>
            <a:r>
              <a:rPr lang="en-US" sz="5400" dirty="0">
                <a:solidFill>
                  <a:srgbClr val="C00000"/>
                </a:solidFill>
              </a:rPr>
              <a:t>d</a:t>
            </a:r>
            <a:r>
              <a:rPr lang="en-US" sz="5400" dirty="0" smtClean="0">
                <a:solidFill>
                  <a:srgbClr val="C00000"/>
                </a:solidFill>
              </a:rPr>
              <a:t>e </a:t>
            </a:r>
            <a:r>
              <a:rPr lang="en-US" sz="5400" dirty="0" err="1" smtClean="0">
                <a:solidFill>
                  <a:srgbClr val="C00000"/>
                </a:solidFill>
              </a:rPr>
              <a:t>Montesqieu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60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3000"/>
            <a:ext cx="8946541" cy="510539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17. Which Enlightenment thinker argued for a SOCIAL CONTRACT as a basis for government?</a:t>
            </a:r>
          </a:p>
          <a:p>
            <a:r>
              <a:rPr lang="en-US" sz="4400" dirty="0" smtClean="0">
                <a:solidFill>
                  <a:srgbClr val="C00000"/>
                </a:solidFill>
              </a:rPr>
              <a:t>Rousseau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83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3000"/>
            <a:ext cx="8946541" cy="5105399"/>
          </a:xfrm>
        </p:spPr>
        <p:txBody>
          <a:bodyPr>
            <a:noAutofit/>
          </a:bodyPr>
          <a:lstStyle/>
          <a:p>
            <a:r>
              <a:rPr lang="en-US" sz="4000" dirty="0" smtClean="0"/>
              <a:t>18. First invented by the Chinese, then re-imaged in Europe in the 1640s, what invention most contributed to the concepts of simultaneous history we have studied? Who?</a:t>
            </a:r>
          </a:p>
          <a:p>
            <a:r>
              <a:rPr lang="en-US" sz="4000" dirty="0" err="1" smtClean="0">
                <a:solidFill>
                  <a:srgbClr val="C00000"/>
                </a:solidFill>
              </a:rPr>
              <a:t>Gutenburg’s</a:t>
            </a:r>
            <a:r>
              <a:rPr lang="en-US" sz="4000" dirty="0" smtClean="0">
                <a:solidFill>
                  <a:srgbClr val="C00000"/>
                </a:solidFill>
              </a:rPr>
              <a:t> Printing Press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5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3000"/>
            <a:ext cx="8946541" cy="510539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What Reformation person believed in SALVATION BY FAITH ALONE? Who believed in PREDESTINATION?</a:t>
            </a:r>
          </a:p>
          <a:p>
            <a:r>
              <a:rPr lang="en-US" sz="4800" dirty="0" smtClean="0">
                <a:solidFill>
                  <a:srgbClr val="C00000"/>
                </a:solidFill>
              </a:rPr>
              <a:t>Luther, Calvin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9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3000"/>
            <a:ext cx="8946541" cy="510539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19. We are going to Mars. In order to spread the risk, what should we form?</a:t>
            </a:r>
          </a:p>
          <a:p>
            <a:r>
              <a:rPr lang="en-US" sz="6000" dirty="0" smtClean="0">
                <a:solidFill>
                  <a:srgbClr val="C00000"/>
                </a:solidFill>
              </a:rPr>
              <a:t>Joint stock company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8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3000"/>
            <a:ext cx="8946541" cy="510539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20.  When religion and government overlap, what is the government called? Who argued that they should be separated?</a:t>
            </a:r>
          </a:p>
          <a:p>
            <a:r>
              <a:rPr lang="en-US" sz="4800" dirty="0" smtClean="0">
                <a:solidFill>
                  <a:srgbClr val="C00000"/>
                </a:solidFill>
              </a:rPr>
              <a:t>Theocracy</a:t>
            </a:r>
            <a:r>
              <a:rPr lang="en-US" sz="4800" smtClean="0">
                <a:solidFill>
                  <a:srgbClr val="C00000"/>
                </a:solidFill>
              </a:rPr>
              <a:t>, Voltaire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87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3000"/>
            <a:ext cx="8946541" cy="510539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2. What was the key FIRST development which led to civilizations developing? How did river valleys directly aid in this development?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Agriculture, irrigation/soil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96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3000"/>
            <a:ext cx="8946541" cy="51053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3. What do you call the Indian social structure? What religion influenced its development?</a:t>
            </a:r>
          </a:p>
          <a:p>
            <a:r>
              <a:rPr lang="en-US" sz="5400" dirty="0" smtClean="0">
                <a:solidFill>
                  <a:schemeClr val="accent1"/>
                </a:solidFill>
              </a:rPr>
              <a:t>Caste system, Hinduism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89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3000"/>
            <a:ext cx="8946541" cy="5105399"/>
          </a:xfrm>
        </p:spPr>
        <p:txBody>
          <a:bodyPr>
            <a:normAutofit/>
          </a:bodyPr>
          <a:lstStyle/>
          <a:p>
            <a:r>
              <a:rPr lang="en-US" sz="6600" dirty="0" smtClean="0"/>
              <a:t>4. What civilization first experimented with democracy?</a:t>
            </a:r>
          </a:p>
          <a:p>
            <a:r>
              <a:rPr lang="en-US" sz="6600" dirty="0" smtClean="0">
                <a:solidFill>
                  <a:srgbClr val="C00000"/>
                </a:solidFill>
              </a:rPr>
              <a:t>Athens, Greece</a:t>
            </a:r>
            <a:endParaRPr lang="en-US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3000"/>
            <a:ext cx="8946541" cy="510539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5. What was the first written legal code? What was Rome’s called? What was Rome’s update called?</a:t>
            </a:r>
          </a:p>
          <a:p>
            <a:r>
              <a:rPr lang="en-US" sz="4800" dirty="0" err="1" smtClean="0">
                <a:solidFill>
                  <a:srgbClr val="C00000"/>
                </a:solidFill>
              </a:rPr>
              <a:t>Hamurrabi’s</a:t>
            </a:r>
            <a:r>
              <a:rPr lang="en-US" sz="4800" dirty="0" smtClean="0">
                <a:solidFill>
                  <a:srgbClr val="C00000"/>
                </a:solidFill>
              </a:rPr>
              <a:t> Code, 12 Tables, Justinian Code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4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3000"/>
            <a:ext cx="8946541" cy="510539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6. What country had a LIMITED MONARCHY system? What document established it?</a:t>
            </a:r>
          </a:p>
          <a:p>
            <a:r>
              <a:rPr lang="en-US" sz="4400" dirty="0" smtClean="0">
                <a:solidFill>
                  <a:srgbClr val="C00000"/>
                </a:solidFill>
              </a:rPr>
              <a:t>England, Magna Carta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39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3000"/>
            <a:ext cx="8946541" cy="5105399"/>
          </a:xfrm>
        </p:spPr>
        <p:txBody>
          <a:bodyPr>
            <a:normAutofit fontScale="92500" lnSpcReduction="10000"/>
          </a:bodyPr>
          <a:lstStyle/>
          <a:p>
            <a:r>
              <a:rPr lang="en-US" sz="6000" dirty="0" smtClean="0"/>
              <a:t>7. What was the single unifying institution for western Europe during the middle ages?</a:t>
            </a:r>
          </a:p>
          <a:p>
            <a:r>
              <a:rPr lang="en-US" sz="6000" dirty="0" smtClean="0">
                <a:solidFill>
                  <a:srgbClr val="C00000"/>
                </a:solidFill>
              </a:rPr>
              <a:t>Roman Catholic Church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43000"/>
            <a:ext cx="8946541" cy="5105399"/>
          </a:xfrm>
        </p:spPr>
        <p:txBody>
          <a:bodyPr>
            <a:normAutofit lnSpcReduction="10000"/>
          </a:bodyPr>
          <a:lstStyle/>
          <a:p>
            <a:r>
              <a:rPr lang="en-US" sz="5400" dirty="0" smtClean="0"/>
              <a:t>8. Both knights and samurai had ethical codes—what were they called?</a:t>
            </a:r>
          </a:p>
          <a:p>
            <a:r>
              <a:rPr lang="en-US" sz="5400" dirty="0" smtClean="0">
                <a:solidFill>
                  <a:srgbClr val="C00000"/>
                </a:solidFill>
              </a:rPr>
              <a:t>Code of Chivalry and Bushido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50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107</TotalTime>
  <Words>399</Words>
  <Application>Microsoft Office PowerPoint</Application>
  <PresentationFormat>Widescreen</PresentationFormat>
  <Paragraphs>41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Ion</vt:lpstr>
      <vt:lpstr>Midterm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Review</dc:title>
  <dc:creator>Coyne, Roselyn F.</dc:creator>
  <cp:lastModifiedBy>Coyne, Roselyn F.</cp:lastModifiedBy>
  <cp:revision>5</cp:revision>
  <dcterms:created xsi:type="dcterms:W3CDTF">2018-03-23T12:07:49Z</dcterms:created>
  <dcterms:modified xsi:type="dcterms:W3CDTF">2018-03-23T13:55:04Z</dcterms:modified>
</cp:coreProperties>
</file>