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341E02-06DB-43E7-BCAE-1B390819F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BDCF94-5F0E-4743-8087-E4E34C58F2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0EF06AD-54D7-4AA8-98F4-A7E2926345F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B9E781-2F0C-4F20-BC15-77CFDB294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Glory that was Greece </a:t>
            </a:r>
          </a:p>
        </p:txBody>
      </p:sp>
      <p:pic>
        <p:nvPicPr>
          <p:cNvPr id="37895" name="Picture 7" descr="Ancient%20Greec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987040"/>
            <a:ext cx="3657600" cy="2407920"/>
          </a:xfrm>
          <a:noFill/>
          <a:ln w="76200">
            <a:solidFill>
              <a:srgbClr val="000000"/>
            </a:solidFill>
          </a:ln>
        </p:spPr>
      </p:pic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/>
              <a:t>Driven by curiosity and a belief in reason, Greek thinkers, artists, and writers explore the nature of the universe and the place of people in it.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Greek Philosophers</a:t>
            </a:r>
          </a:p>
        </p:txBody>
      </p:sp>
      <p:pic>
        <p:nvPicPr>
          <p:cNvPr id="38919" name="Picture 7" descr="GreekPhilsopherBust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3221736"/>
            <a:ext cx="3810000" cy="1938528"/>
          </a:xfrm>
          <a:noFill/>
          <a:ln w="76200" cmpd="tri">
            <a:solidFill>
              <a:srgbClr val="000000"/>
            </a:solidFill>
          </a:ln>
        </p:spPr>
      </p:pic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Socrates</a:t>
            </a:r>
          </a:p>
          <a:p>
            <a:pPr>
              <a:lnSpc>
                <a:spcPct val="90000"/>
              </a:lnSpc>
            </a:pPr>
            <a:r>
              <a:rPr lang="en-US" sz="2400"/>
              <a:t>Plato</a:t>
            </a:r>
          </a:p>
          <a:p>
            <a:pPr>
              <a:lnSpc>
                <a:spcPct val="90000"/>
              </a:lnSpc>
            </a:pPr>
            <a:r>
              <a:rPr lang="en-US" sz="2400"/>
              <a:t>Aristotle</a:t>
            </a:r>
          </a:p>
          <a:p>
            <a:pPr>
              <a:lnSpc>
                <a:spcPct val="90000"/>
              </a:lnSpc>
            </a:pPr>
            <a:r>
              <a:rPr lang="en-US" sz="2400"/>
              <a:t>Pythagoras</a:t>
            </a:r>
          </a:p>
          <a:p>
            <a:pPr>
              <a:lnSpc>
                <a:spcPct val="90000"/>
              </a:lnSpc>
            </a:pPr>
            <a:r>
              <a:rPr lang="en-US" sz="2400"/>
              <a:t>Hippocrates</a:t>
            </a:r>
          </a:p>
          <a:p>
            <a:pPr>
              <a:lnSpc>
                <a:spcPct val="90000"/>
              </a:lnSpc>
            </a:pPr>
            <a:r>
              <a:rPr lang="en-US" sz="2400"/>
              <a:t>Herodotus</a:t>
            </a:r>
          </a:p>
          <a:p>
            <a:pPr>
              <a:lnSpc>
                <a:spcPct val="90000"/>
              </a:lnSpc>
            </a:pPr>
            <a:r>
              <a:rPr lang="en-US" sz="2400"/>
              <a:t>Thucydides</a:t>
            </a:r>
          </a:p>
          <a:p>
            <a:pPr>
              <a:lnSpc>
                <a:spcPct val="90000"/>
              </a:lnSpc>
            </a:pPr>
            <a:r>
              <a:rPr lang="en-US" sz="2400"/>
              <a:t>Aeschylus</a:t>
            </a:r>
          </a:p>
          <a:p>
            <a:pPr>
              <a:lnSpc>
                <a:spcPct val="90000"/>
              </a:lnSpc>
            </a:pPr>
            <a:r>
              <a:rPr lang="en-US" sz="2400"/>
              <a:t>Sophocles</a:t>
            </a:r>
          </a:p>
          <a:p>
            <a:pPr>
              <a:lnSpc>
                <a:spcPct val="90000"/>
              </a:lnSpc>
            </a:pPr>
            <a:r>
              <a:rPr lang="en-US" sz="2400"/>
              <a:t>Euripides</a:t>
            </a:r>
          </a:p>
          <a:p>
            <a:pPr>
              <a:lnSpc>
                <a:spcPct val="90000"/>
              </a:lnSpc>
            </a:pPr>
            <a:r>
              <a:rPr lang="en-US" sz="2400"/>
              <a:t>Aristophanes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Socrates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Founder of the Socratic Method- he would pose a series of questions to his students and challenge them to examine the implications of their answers.  </a:t>
            </a:r>
          </a:p>
          <a:p>
            <a:pPr>
              <a:lnSpc>
                <a:spcPct val="90000"/>
              </a:lnSpc>
            </a:pPr>
            <a:r>
              <a:rPr lang="en-US" sz="2400"/>
              <a:t>Seen as a threat to Greeks traditions and eventually put on trial.  Was convicted of defying the gods and was sentenced to death by drinking Hemlock</a:t>
            </a:r>
          </a:p>
        </p:txBody>
      </p:sp>
      <p:pic>
        <p:nvPicPr>
          <p:cNvPr id="39943" name="Picture 7" descr="socrate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56960" y="3698748"/>
            <a:ext cx="792480" cy="984504"/>
          </a:xfrm>
          <a:noFill/>
          <a:ln w="762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Set up the “Academy”</a:t>
            </a:r>
          </a:p>
          <a:p>
            <a:r>
              <a:rPr lang="en-US" sz="2400"/>
              <a:t>Taught the importance of reason</a:t>
            </a:r>
          </a:p>
          <a:p>
            <a:r>
              <a:rPr lang="en-US" sz="2400"/>
              <a:t>Wrote “the Republic”</a:t>
            </a:r>
          </a:p>
          <a:p>
            <a:r>
              <a:rPr lang="en-US" sz="2400"/>
              <a:t>In this book he describes the three levels of society</a:t>
            </a:r>
          </a:p>
          <a:p>
            <a:pPr lvl="1"/>
            <a:r>
              <a:rPr lang="en-US" sz="2000"/>
              <a:t>Workers</a:t>
            </a:r>
          </a:p>
          <a:p>
            <a:pPr lvl="1"/>
            <a:r>
              <a:rPr lang="en-US" sz="2000"/>
              <a:t>Soldiers</a:t>
            </a:r>
          </a:p>
          <a:p>
            <a:pPr lvl="1"/>
            <a:r>
              <a:rPr lang="en-US" sz="2000"/>
              <a:t>Philosophers</a:t>
            </a:r>
          </a:p>
          <a:p>
            <a:pPr lvl="1"/>
            <a:endParaRPr lang="en-US" sz="2000"/>
          </a:p>
        </p:txBody>
      </p:sp>
      <p:pic>
        <p:nvPicPr>
          <p:cNvPr id="40967" name="Picture 7" descr="Plato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1172" y="2133600"/>
            <a:ext cx="3004056" cy="4114800"/>
          </a:xfrm>
          <a:noFill/>
          <a:ln w="762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Aristotle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Plato’s most famous student</a:t>
            </a:r>
          </a:p>
          <a:p>
            <a:r>
              <a:rPr lang="en-US" sz="2400"/>
              <a:t>Supported a strong central ruler, because he was afraid of a strong and elite mob (citizenry) </a:t>
            </a:r>
          </a:p>
          <a:p>
            <a:r>
              <a:rPr lang="en-US" sz="2400"/>
              <a:t>Created the Lyceum a school for the study of all branches of knowledge</a:t>
            </a:r>
          </a:p>
        </p:txBody>
      </p:sp>
      <p:pic>
        <p:nvPicPr>
          <p:cNvPr id="41991" name="Picture 7" descr="aristotle-7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53075" y="2976562"/>
            <a:ext cx="2000250" cy="2428875"/>
          </a:xfrm>
          <a:noFill/>
          <a:ln w="76200" cmpd="tri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Mathematics, Medicine, and Science</a:t>
            </a:r>
          </a:p>
        </p:txBody>
      </p:sp>
      <p:pic>
        <p:nvPicPr>
          <p:cNvPr id="43015" name="Picture 7" descr="theorem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38300" y="3238500"/>
            <a:ext cx="1905000" cy="1905000"/>
          </a:xfrm>
          <a:noFill/>
          <a:ln w="76200">
            <a:solidFill>
              <a:srgbClr val="000000"/>
            </a:solidFill>
          </a:ln>
        </p:spPr>
      </p:pic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Pythagoras and the Pythagorean theorem.  </a:t>
            </a:r>
          </a:p>
          <a:p>
            <a:pPr lvl="1"/>
            <a:r>
              <a:rPr lang="en-US" sz="2400"/>
              <a:t>A squared + B squared equals C squared.</a:t>
            </a:r>
          </a:p>
          <a:p>
            <a:pPr lvl="1"/>
            <a:r>
              <a:rPr lang="en-US" sz="2400"/>
              <a:t>Hippocrates and the Hippocratic oath (founder of medical science)</a:t>
            </a:r>
          </a:p>
          <a:p>
            <a:pPr lvl="1">
              <a:buFontTx/>
              <a:buNone/>
            </a:pPr>
            <a:endParaRPr lang="en-US" sz="2400"/>
          </a:p>
          <a:p>
            <a:pPr lvl="1"/>
            <a:endParaRPr lang="en-US" sz="2400"/>
          </a:p>
          <a:p>
            <a:pPr lvl="1"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pic>
        <p:nvPicPr>
          <p:cNvPr id="44039" name="Picture 7" descr="his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6300" y="2508250"/>
            <a:ext cx="3429000" cy="3365500"/>
          </a:xfrm>
          <a:noFill/>
          <a:ln w="76200">
            <a:solidFill>
              <a:srgbClr val="000000"/>
            </a:solidFill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Herodotus was considered to be the first historian and the greatest storyteller.</a:t>
            </a:r>
          </a:p>
          <a:p>
            <a:r>
              <a:rPr lang="en-US" sz="2800"/>
              <a:t>Thucydides stated that studying the past helped to understand human nature.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Greek Theater</a:t>
            </a:r>
          </a:p>
        </p:txBody>
      </p:sp>
      <p:pic>
        <p:nvPicPr>
          <p:cNvPr id="45063" name="Picture 7" descr="gkthe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954738"/>
            <a:ext cx="3810000" cy="2472524"/>
          </a:xfrm>
          <a:noFill/>
          <a:ln w="76200">
            <a:solidFill>
              <a:srgbClr val="000000"/>
            </a:solidFill>
          </a:ln>
        </p:spPr>
      </p:pic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Drama</a:t>
            </a:r>
          </a:p>
          <a:p>
            <a:pPr>
              <a:lnSpc>
                <a:spcPct val="90000"/>
              </a:lnSpc>
            </a:pPr>
            <a:r>
              <a:rPr lang="en-US" sz="2800"/>
              <a:t>Tragedies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Sophocles – Oedipus Rex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Euripides – The Trojan Women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Aeschylus wrote about religion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Dramas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Aristophanes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246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The Glory that was Greece </vt:lpstr>
      <vt:lpstr>Greek Philosophers</vt:lpstr>
      <vt:lpstr>Socrates</vt:lpstr>
      <vt:lpstr>Plato</vt:lpstr>
      <vt:lpstr>Aristotle</vt:lpstr>
      <vt:lpstr>Mathematics, Medicine, and Science</vt:lpstr>
      <vt:lpstr>History</vt:lpstr>
      <vt:lpstr>Greek Theater</vt:lpstr>
    </vt:vector>
  </TitlesOfParts>
  <Company>BCSC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workstation</dc:creator>
  <cp:lastModifiedBy>lynne</cp:lastModifiedBy>
  <cp:revision>5</cp:revision>
  <dcterms:created xsi:type="dcterms:W3CDTF">2011-09-28T10:57:48Z</dcterms:created>
  <dcterms:modified xsi:type="dcterms:W3CDTF">2016-01-07T06:21:30Z</dcterms:modified>
</cp:coreProperties>
</file>