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953A-A0DE-4162-A3AE-80F50527B93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C858-8B20-485E-8211-524BAE436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953A-A0DE-4162-A3AE-80F50527B93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C858-8B20-485E-8211-524BAE436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953A-A0DE-4162-A3AE-80F50527B93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C858-8B20-485E-8211-524BAE436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953A-A0DE-4162-A3AE-80F50527B93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C858-8B20-485E-8211-524BAE436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953A-A0DE-4162-A3AE-80F50527B93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C858-8B20-485E-8211-524BAE436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953A-A0DE-4162-A3AE-80F50527B93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C858-8B20-485E-8211-524BAE436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953A-A0DE-4162-A3AE-80F50527B93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C858-8B20-485E-8211-524BAE436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953A-A0DE-4162-A3AE-80F50527B93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C858-8B20-485E-8211-524BAE436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953A-A0DE-4162-A3AE-80F50527B93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C858-8B20-485E-8211-524BAE436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953A-A0DE-4162-A3AE-80F50527B93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C858-8B20-485E-8211-524BAE436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953A-A0DE-4162-A3AE-80F50527B93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C858-8B20-485E-8211-524BAE436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4953A-A0DE-4162-A3AE-80F50527B934}" type="datetimeFigureOut">
              <a:rPr lang="en-US" smtClean="0"/>
              <a:pPr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7C858-8B20-485E-8211-524BAE436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Globalization and Modernization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Amelia Bryan, </a:t>
            </a:r>
            <a:r>
              <a:rPr lang="en-US" sz="2800" dirty="0" err="1" smtClean="0"/>
              <a:t>Belva</a:t>
            </a:r>
            <a:r>
              <a:rPr lang="en-US" sz="2800" dirty="0" smtClean="0"/>
              <a:t> </a:t>
            </a:r>
            <a:r>
              <a:rPr lang="en-US" sz="2800" dirty="0" err="1" smtClean="0"/>
              <a:t>Barringer</a:t>
            </a:r>
            <a:r>
              <a:rPr lang="en-US" sz="2800" dirty="0" smtClean="0"/>
              <a:t>, Cooper Parsons, </a:t>
            </a:r>
            <a:r>
              <a:rPr lang="en-US" sz="2800" dirty="0" smtClean="0"/>
              <a:t>Ivan Hernandez, </a:t>
            </a:r>
            <a:r>
              <a:rPr lang="en-US" sz="2800" dirty="0" err="1" smtClean="0"/>
              <a:t>Jex</a:t>
            </a:r>
            <a:r>
              <a:rPr lang="en-US" sz="2800" dirty="0" smtClean="0"/>
              <a:t> Williams</a:t>
            </a:r>
            <a:endParaRPr lang="en-US" sz="2800" dirty="0"/>
          </a:p>
        </p:txBody>
      </p:sp>
      <p:pic>
        <p:nvPicPr>
          <p:cNvPr id="1028" name="Picture 4" descr="http://developmentalidealism.org/img/dubai/muslim-western-BeachAtti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7272" y="1752600"/>
            <a:ext cx="4909457" cy="3436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Globalization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5562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Definition: growth to a global or worldwide scale</a:t>
            </a:r>
            <a:endParaRPr lang="en-US" dirty="0"/>
          </a:p>
        </p:txBody>
      </p:sp>
      <p:pic>
        <p:nvPicPr>
          <p:cNvPr id="4100" name="Picture 4" descr="http://blog.bpmcpa.com/wp-content/uploads/2013/07/Globalization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2971" y="1542236"/>
            <a:ext cx="4698059" cy="3525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Modernization</a:t>
            </a:r>
            <a:endParaRPr lang="en-US" dirty="0"/>
          </a:p>
        </p:txBody>
      </p:sp>
      <p:pic>
        <p:nvPicPr>
          <p:cNvPr id="4" name="Picture 2" descr="http://crowdfish.files.wordpress.com/2012/08/tumblr_lpk3dv3vgx1qbfzrwo1_500.jpg?w=6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1447800"/>
            <a:ext cx="2068436" cy="46863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29000" y="18288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Definition: to accept or adopt modern ways, ideas, or style.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42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Globalization and Modernization</vt:lpstr>
      <vt:lpstr>Globalization</vt:lpstr>
      <vt:lpstr>Modernization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Globalization and Modernization</dc:title>
  <dc:creator>CMS</dc:creator>
  <cp:lastModifiedBy>CMS</cp:lastModifiedBy>
  <cp:revision>8</cp:revision>
  <dcterms:created xsi:type="dcterms:W3CDTF">2013-11-04T18:05:58Z</dcterms:created>
  <dcterms:modified xsi:type="dcterms:W3CDTF">2013-12-13T18:01:18Z</dcterms:modified>
</cp:coreProperties>
</file>