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DAD6E-8224-41C6-A6F1-0EFAEBE16294}" type="datetimeFigureOut">
              <a:rPr lang="en-US" smtClean="0"/>
              <a:pPr/>
              <a:t>12/13/2013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1A3A-C590-44AC-BBE5-0419DF2ABA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DAD6E-8224-41C6-A6F1-0EFAEBE16294}" type="datetimeFigureOut">
              <a:rPr lang="en-US" smtClean="0"/>
              <a:pPr/>
              <a:t>12/13/2013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1A3A-C590-44AC-BBE5-0419DF2ABA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DAD6E-8224-41C6-A6F1-0EFAEBE16294}" type="datetimeFigureOut">
              <a:rPr lang="en-US" smtClean="0"/>
              <a:pPr/>
              <a:t>12/13/2013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1A3A-C590-44AC-BBE5-0419DF2ABA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DAD6E-8224-41C6-A6F1-0EFAEBE16294}" type="datetimeFigureOut">
              <a:rPr lang="en-US" smtClean="0"/>
              <a:pPr/>
              <a:t>12/13/2013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1A3A-C590-44AC-BBE5-0419DF2ABA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DAD6E-8224-41C6-A6F1-0EFAEBE16294}" type="datetimeFigureOut">
              <a:rPr lang="en-US" smtClean="0"/>
              <a:pPr/>
              <a:t>12/13/2013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1A3A-C590-44AC-BBE5-0419DF2ABA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DAD6E-8224-41C6-A6F1-0EFAEBE16294}" type="datetimeFigureOut">
              <a:rPr lang="en-US" smtClean="0"/>
              <a:pPr/>
              <a:t>12/13/2013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1A3A-C590-44AC-BBE5-0419DF2ABA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DAD6E-8224-41C6-A6F1-0EFAEBE16294}" type="datetimeFigureOut">
              <a:rPr lang="en-US" smtClean="0"/>
              <a:pPr/>
              <a:t>12/13/2013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1A3A-C590-44AC-BBE5-0419DF2ABA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DAD6E-8224-41C6-A6F1-0EFAEBE16294}" type="datetimeFigureOut">
              <a:rPr lang="en-US" smtClean="0"/>
              <a:pPr/>
              <a:t>12/13/2013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1A3A-C590-44AC-BBE5-0419DF2ABA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DAD6E-8224-41C6-A6F1-0EFAEBE16294}" type="datetimeFigureOut">
              <a:rPr lang="en-US" smtClean="0"/>
              <a:pPr/>
              <a:t>12/13/2013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1A3A-C590-44AC-BBE5-0419DF2ABA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DAD6E-8224-41C6-A6F1-0EFAEBE16294}" type="datetimeFigureOut">
              <a:rPr lang="en-US" smtClean="0"/>
              <a:pPr/>
              <a:t>12/13/2013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1A3A-C590-44AC-BBE5-0419DF2ABA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07DAD6E-8224-41C6-A6F1-0EFAEBE16294}" type="datetimeFigureOut">
              <a:rPr lang="en-US" smtClean="0"/>
              <a:pPr/>
              <a:t>12/13/2013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DCB1A3A-C590-44AC-BBE5-0419DF2ABA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07DAD6E-8224-41C6-A6F1-0EFAEBE16294}" type="datetimeFigureOut">
              <a:rPr lang="en-US" smtClean="0"/>
              <a:pPr/>
              <a:t>12/13/2013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DCB1A3A-C590-44AC-BBE5-0419DF2ABA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924800" cy="5029200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>
                <a:solidFill>
                  <a:srgbClr val="FFC000"/>
                </a:solidFill>
              </a:rPr>
              <a:t>Difference between globalization and modernization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“Modernization is a choice made by a less-advanced group of people to take advantage of their choice of modern technology, medicine, transportation, and communication, and to integrate it into their lives. Globalization is a choice made by governments and businesses to take advantage of under-developed peoples or regions as new and exclusive business markets in an attempt to gain an advantage over other companies or countries.”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http://writing.wikinut.com/Globalization-versus-Global-Modernization/1b87818p/</a:t>
            </a:r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Resistance to change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“SAUDI </a:t>
            </a:r>
            <a:r>
              <a:rPr lang="en-US" dirty="0"/>
              <a:t>ARABIA, home of Islam’s holiest sites, flush with oil revenue, and increasingly the most influential player among Arab countries, has long resisted changing its </a:t>
            </a:r>
            <a:r>
              <a:rPr lang="en-US" dirty="0" err="1"/>
              <a:t>ultratraditional</a:t>
            </a:r>
            <a:r>
              <a:rPr lang="en-US" dirty="0"/>
              <a:t> ways. Now the intrusions of global economics and technology have begun to challenge some traditions in ways that the country’s idealists </a:t>
            </a:r>
            <a:r>
              <a:rPr lang="en-US" dirty="0" smtClean="0"/>
              <a:t>could </a:t>
            </a:r>
            <a:r>
              <a:rPr lang="en-US" dirty="0"/>
              <a:t>not</a:t>
            </a:r>
            <a:r>
              <a:rPr lang="en-US" dirty="0" smtClean="0"/>
              <a:t>.”</a:t>
            </a:r>
          </a:p>
          <a:p>
            <a:r>
              <a:rPr lang="en-US" sz="1200" dirty="0" smtClean="0"/>
              <a:t>http://www.nytimes.com/2007/05/06/weekinreview/06slack.html?pagewanted=all&amp;_r=0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Force of government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Much of this economic activity has been driven by the leaders’ desire to have Saudi Arabia be more economically competitive, more a part of the modern world beyond its borders. The government is building huge new industrial cities that will have to attract many tens of thousands of foreign professionals; that is expected to bring more changes — in social and legal habits — as a price of admission to a global consumer economy.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Problem of </a:t>
            </a:r>
            <a:r>
              <a:rPr lang="en-US" dirty="0" err="1" smtClean="0">
                <a:solidFill>
                  <a:srgbClr val="FFC000"/>
                </a:solidFill>
              </a:rPr>
              <a:t>globlization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Globalization has been under a heated debate concerning third world, poorer, less developed countries.  Some argue that with globalization comes exploitation where richer countries take advantage of the poorer countries, creating a large gap between them.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</TotalTime>
  <Words>171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Module</vt:lpstr>
      <vt:lpstr>Difference between globalization and modernization “Modernization is a choice made by a less-advanced group of people to take advantage of their choice of modern technology, medicine, transportation, and communication, and to integrate it into their lives. Globalization is a choice made by governments and businesses to take advantage of under-developed peoples or regions as new and exclusive business markets in an attempt to gain an advantage over other companies or countries.”  http://writing.wikinut.com/Globalization-versus-Global-Modernization/1b87818p/</vt:lpstr>
      <vt:lpstr>Resistance to change </vt:lpstr>
      <vt:lpstr>Force of government </vt:lpstr>
      <vt:lpstr>Problem of globlization 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Difference between globalization and modernization “Modernization is a choice made by a less-advanced group of people to take advantage of their choice of modern technology, medicine, transportation, and communication, and to integrate it into their lives. Globalization is a choice made by governments and businesses to take advantage of under-developed peoples or regions as new and exclusive business markets in an attempt to gain an advantage over other companies or countries.”  http://writing.wikinut.com/Globalization-versus-Global-Modernization/1b87818p/</dc:title>
  <dc:creator>pete</dc:creator>
  <cp:lastModifiedBy>CMS</cp:lastModifiedBy>
  <cp:revision>2</cp:revision>
  <dcterms:created xsi:type="dcterms:W3CDTF">2013-12-10T18:42:32Z</dcterms:created>
  <dcterms:modified xsi:type="dcterms:W3CDTF">2013-12-13T18:02:04Z</dcterms:modified>
</cp:coreProperties>
</file>