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Berlin Conference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response in political cartoons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2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0" y="286790"/>
            <a:ext cx="2390274" cy="617817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196" name="Picture 4" descr="http://i.imgur.com/OPIh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39" y="608073"/>
            <a:ext cx="8188037" cy="553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29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3746" y="162608"/>
            <a:ext cx="4251159" cy="620610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218" name="Picture 2" descr="https://sites.google.com/site/barsouthedu/_/rsrc/1431909377346/age-of-exploration/mercantilism/mercant.png?height=265&amp;width=4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10491"/>
            <a:ext cx="5964382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98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9178" y="166255"/>
            <a:ext cx="3609475" cy="61864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42" name="Picture 2" descr="http://thescrambleforafricamastin.weebly.com/uploads/1/9/0/4/19040215/219793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10491"/>
            <a:ext cx="6390409" cy="527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19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5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685800"/>
            <a:ext cx="3657599" cy="603584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5043054"/>
            <a:ext cx="9601200" cy="545522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s://i.pinimg.com/736x/ff/20/04/ff20043ce09c69d6771c6848b6a97f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37" y="685800"/>
            <a:ext cx="564832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26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746" y="685800"/>
            <a:ext cx="4973053" cy="590261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http://www.marketoracle.co.uk/images/2010/Feb/Punch_congo_rubber_carto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57" y="685800"/>
            <a:ext cx="4127404" cy="57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35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768" y="685800"/>
            <a:ext cx="4203032" cy="597167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 descr="https://tse3.mm.bing.net/th?id=OIP.03cQzVeXivi_zgAbp0ECdwEsEa&amp;pid=15.1&amp;P=0&amp;w=176&amp;h=16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5202382" cy="57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2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9136" y="685800"/>
            <a:ext cx="4443663" cy="5943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 descr="http://www.dbalmshistory.com/uploads/2/1/9/9/21994574/5872580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89" y="685800"/>
            <a:ext cx="4842164" cy="550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90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9537" y="401052"/>
            <a:ext cx="5181599" cy="611204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https://tse3.mm.bing.net/th?id=OIP.tlbvATKI-waoyAVqYh-suQDnEs&amp;pid=15.1&amp;P=0&amp;w=300&amp;h=3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7" y="621996"/>
            <a:ext cx="4279755" cy="569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3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235" y="144378"/>
            <a:ext cx="3113627" cy="652913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146" name="Picture 2" descr="http://lh4.ggpht.com/-Tgny3fdY6hs/TTZWS7b-h3I/AAAAAAAAABU/GMvJivp45WM/British-Imperialism-Africa-Political-Cartoon-06.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68" y="830179"/>
            <a:ext cx="7273636" cy="482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65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441" y="519112"/>
            <a:ext cx="1411705" cy="617044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172" name="Picture 4" descr="http://1.bp.blogspot.com/-eI3Sq_T0zgg/T0kelhFwLzI/AAAAAAAAABY/YrwaJc587-8/s1600/Br_and_US_imperialism.jpg?vm=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7" y="519112"/>
            <a:ext cx="9271624" cy="58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72283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70</TotalTime>
  <Words>7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Franklin Gothic Book</vt:lpstr>
      <vt:lpstr>Crop</vt:lpstr>
      <vt:lpstr>Berlin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 Conference</dc:title>
  <dc:creator>Coyne, Roselyn F.</dc:creator>
  <cp:lastModifiedBy>Coyne, Roselyn F.</cp:lastModifiedBy>
  <cp:revision>6</cp:revision>
  <dcterms:created xsi:type="dcterms:W3CDTF">2017-11-02T18:07:11Z</dcterms:created>
  <dcterms:modified xsi:type="dcterms:W3CDTF">2017-11-02T19:17:21Z</dcterms:modified>
</cp:coreProperties>
</file>